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665" r:id="rId2"/>
    <p:sldMasterId id="2147483666" r:id="rId3"/>
    <p:sldMasterId id="2147483685" r:id="rId4"/>
  </p:sldMasterIdLst>
  <p:notesMasterIdLst>
    <p:notesMasterId r:id="rId30"/>
  </p:notesMasterIdLst>
  <p:handoutMasterIdLst>
    <p:handoutMasterId r:id="rId31"/>
  </p:handoutMasterIdLst>
  <p:sldIdLst>
    <p:sldId id="285" r:id="rId5"/>
    <p:sldId id="286" r:id="rId6"/>
    <p:sldId id="287" r:id="rId7"/>
    <p:sldId id="307" r:id="rId8"/>
    <p:sldId id="317" r:id="rId9"/>
    <p:sldId id="288" r:id="rId10"/>
    <p:sldId id="298" r:id="rId11"/>
    <p:sldId id="292" r:id="rId12"/>
    <p:sldId id="294" r:id="rId13"/>
    <p:sldId id="302" r:id="rId14"/>
    <p:sldId id="314" r:id="rId15"/>
    <p:sldId id="318" r:id="rId16"/>
    <p:sldId id="315" r:id="rId17"/>
    <p:sldId id="297" r:id="rId18"/>
    <p:sldId id="311" r:id="rId19"/>
    <p:sldId id="316" r:id="rId20"/>
    <p:sldId id="319" r:id="rId21"/>
    <p:sldId id="308" r:id="rId22"/>
    <p:sldId id="312" r:id="rId23"/>
    <p:sldId id="313" r:id="rId24"/>
    <p:sldId id="290" r:id="rId25"/>
    <p:sldId id="300" r:id="rId26"/>
    <p:sldId id="320" r:id="rId27"/>
    <p:sldId id="295" r:id="rId28"/>
    <p:sldId id="301"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CBDBC"/>
    <a:srgbClr val="FECA24"/>
    <a:srgbClr val="1E1E1E"/>
    <a:srgbClr val="FFFFFF"/>
    <a:srgbClr val="CDCDCD"/>
    <a:srgbClr val="656565"/>
    <a:srgbClr val="3F3F3F"/>
    <a:srgbClr val="BCBCBC"/>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74054" autoAdjust="0"/>
  </p:normalViewPr>
  <p:slideViewPr>
    <p:cSldViewPr snapToGrid="0">
      <p:cViewPr varScale="1">
        <p:scale>
          <a:sx n="87" d="100"/>
          <a:sy n="87" d="100"/>
        </p:scale>
        <p:origin x="-1432" y="-9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B3FF91-4B9D-DA4C-8803-04062B9426CF}" type="datetimeFigureOut">
              <a:rPr lang="en-US" smtClean="0"/>
              <a:t>10/01/19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BEECAF-19E9-4042-8844-54CD6756492C}" type="slidenum">
              <a:rPr lang="en-US" smtClean="0"/>
              <a:t>‹#›</a:t>
            </a:fld>
            <a:endParaRPr lang="en-US"/>
          </a:p>
        </p:txBody>
      </p:sp>
    </p:spTree>
    <p:extLst>
      <p:ext uri="{BB962C8B-B14F-4D97-AF65-F5344CB8AC3E}">
        <p14:creationId xmlns:p14="http://schemas.microsoft.com/office/powerpoint/2010/main" val="2404242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A6F145-C2C7-9241-93EB-19595772066D}" type="datetimeFigureOut">
              <a:rPr lang="en-US" smtClean="0"/>
              <a:t>10/01/19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217E7F-F487-BD4F-9FFE-C3540C0EFE8D}" type="slidenum">
              <a:rPr lang="en-US" smtClean="0"/>
              <a:t>‹#›</a:t>
            </a:fld>
            <a:endParaRPr lang="en-US"/>
          </a:p>
        </p:txBody>
      </p:sp>
    </p:spTree>
    <p:extLst>
      <p:ext uri="{BB962C8B-B14F-4D97-AF65-F5344CB8AC3E}">
        <p14:creationId xmlns:p14="http://schemas.microsoft.com/office/powerpoint/2010/main" val="77626111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Engineering</a:t>
            </a:r>
            <a:r>
              <a:rPr lang="en-US" baseline="0" dirty="0" smtClean="0"/>
              <a:t> Manger at the BBC </a:t>
            </a:r>
          </a:p>
          <a:p>
            <a:r>
              <a:rPr lang="en-US" baseline="0" dirty="0" smtClean="0"/>
              <a:t>15 years experience in the software development</a:t>
            </a:r>
          </a:p>
          <a:p>
            <a:r>
              <a:rPr lang="en-US" baseline="0" dirty="0" smtClean="0"/>
              <a:t>sectors over the years (Education, advertising, games, media)</a:t>
            </a:r>
          </a:p>
          <a:p>
            <a:r>
              <a:rPr lang="en-US" baseline="0" dirty="0" smtClean="0"/>
              <a:t>platforms (TV, mobile app, web, API backend)</a:t>
            </a:r>
          </a:p>
          <a:p>
            <a:r>
              <a:rPr lang="en-US" baseline="0" dirty="0" smtClean="0"/>
              <a:t>I present at conferences</a:t>
            </a:r>
          </a:p>
          <a:p>
            <a:r>
              <a:rPr lang="en-US" baseline="0" dirty="0" smtClean="0"/>
              <a:t>I am a </a:t>
            </a:r>
            <a:r>
              <a:rPr lang="en-GB" baseline="0" dirty="0" smtClean="0"/>
              <a:t>unicorn</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2</a:t>
            </a:fld>
            <a:endParaRPr lang="en-US"/>
          </a:p>
        </p:txBody>
      </p:sp>
    </p:spTree>
    <p:extLst>
      <p:ext uri="{BB962C8B-B14F-4D97-AF65-F5344CB8AC3E}">
        <p14:creationId xmlns:p14="http://schemas.microsoft.com/office/powerpoint/2010/main" val="2027014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coding</a:t>
            </a:r>
            <a:r>
              <a:rPr lang="en-US" baseline="0" dirty="0" smtClean="0"/>
              <a:t> is problem solving </a:t>
            </a:r>
            <a:r>
              <a:rPr lang="mr-IN" baseline="0" dirty="0" smtClean="0"/>
              <a:t>–</a:t>
            </a:r>
            <a:endParaRPr lang="en-US" baseline="0" dirty="0" smtClean="0"/>
          </a:p>
          <a:p>
            <a:r>
              <a:rPr lang="en-US" baseline="0" dirty="0" smtClean="0"/>
              <a:t>You start by solving the simple things (how to put a box on a screen)</a:t>
            </a:r>
          </a:p>
          <a:p>
            <a:r>
              <a:rPr lang="en-US" baseline="0" dirty="0" smtClean="0"/>
              <a:t>Then you build on that (how to make it interactive)</a:t>
            </a:r>
          </a:p>
          <a:p>
            <a:r>
              <a:rPr lang="en-US" baseline="0" dirty="0" smtClean="0"/>
              <a:t>And then you keep going </a:t>
            </a:r>
            <a:r>
              <a:rPr lang="mr-IN" baseline="0" dirty="0" smtClean="0"/>
              <a:t>–</a:t>
            </a:r>
            <a:r>
              <a:rPr lang="en-US" baseline="0" dirty="0" smtClean="0"/>
              <a:t> </a:t>
            </a:r>
            <a:r>
              <a:rPr lang="en-US" b="1" baseline="0" dirty="0" smtClean="0"/>
              <a:t>you paint with logic</a:t>
            </a:r>
            <a:r>
              <a:rPr lang="en-US" baseline="0" dirty="0" smtClean="0"/>
              <a:t>, until you create the impossible, the unimaginable, and the amazing</a:t>
            </a:r>
            <a:endParaRPr lang="en-US" baseline="0" dirty="0" smtClean="0"/>
          </a:p>
        </p:txBody>
      </p:sp>
      <p:sp>
        <p:nvSpPr>
          <p:cNvPr id="4" name="Slide Number Placeholder 3"/>
          <p:cNvSpPr>
            <a:spLocks noGrp="1"/>
          </p:cNvSpPr>
          <p:nvPr>
            <p:ph type="sldNum" sz="quarter" idx="10"/>
          </p:nvPr>
        </p:nvSpPr>
        <p:spPr/>
        <p:txBody>
          <a:bodyPr/>
          <a:lstStyle/>
          <a:p>
            <a:fld id="{08217E7F-F487-BD4F-9FFE-C3540C0EFE8D}" type="slidenum">
              <a:rPr lang="en-US" smtClean="0"/>
              <a:t>11</a:t>
            </a:fld>
            <a:endParaRPr lang="en-US"/>
          </a:p>
        </p:txBody>
      </p:sp>
    </p:spTree>
    <p:extLst>
      <p:ext uri="{BB962C8B-B14F-4D97-AF65-F5344CB8AC3E}">
        <p14:creationId xmlns:p14="http://schemas.microsoft.com/office/powerpoint/2010/main" val="127370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reality </a:t>
            </a:r>
            <a:r>
              <a:rPr lang="en-US" baseline="0" dirty="0" err="1" smtClean="0"/>
              <a:t>craetive</a:t>
            </a:r>
            <a:r>
              <a:rPr lang="en-US" baseline="0" dirty="0" smtClean="0"/>
              <a:t> teams </a:t>
            </a:r>
            <a:r>
              <a:rPr lang="mr-IN" baseline="0" dirty="0" smtClean="0"/>
              <a:t>–</a:t>
            </a:r>
            <a:r>
              <a:rPr lang="en-US" baseline="0" dirty="0" smtClean="0"/>
              <a:t> </a:t>
            </a:r>
            <a:endParaRPr lang="en-GB" baseline="0" dirty="0" smtClean="0"/>
          </a:p>
          <a:p>
            <a:r>
              <a:rPr lang="en-GB" baseline="0" dirty="0" smtClean="0"/>
              <a:t>How are we going to solve that together</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12</a:t>
            </a:fld>
            <a:endParaRPr lang="en-US"/>
          </a:p>
        </p:txBody>
      </p:sp>
    </p:spTree>
    <p:extLst>
      <p:ext uri="{BB962C8B-B14F-4D97-AF65-F5344CB8AC3E}">
        <p14:creationId xmlns:p14="http://schemas.microsoft.com/office/powerpoint/2010/main" val="202701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Kids are creative </a:t>
            </a:r>
            <a:r>
              <a:rPr lang="mr-IN" baseline="0" dirty="0" smtClean="0"/>
              <a:t>–</a:t>
            </a:r>
            <a:r>
              <a:rPr lang="en-US" baseline="0" dirty="0" smtClean="0"/>
              <a:t> they like to experiment </a:t>
            </a:r>
            <a:r>
              <a:rPr lang="mr-IN" baseline="0" dirty="0" smtClean="0"/>
              <a:t>–</a:t>
            </a:r>
            <a:r>
              <a:rPr lang="en-US" baseline="0" dirty="0" smtClean="0"/>
              <a:t> son got a chemistry set for Christmas </a:t>
            </a:r>
            <a:r>
              <a:rPr lang="mr-IN" baseline="0" dirty="0" smtClean="0"/>
              <a:t>…</a:t>
            </a:r>
            <a:r>
              <a:rPr lang="en-GB" baseline="0" dirty="0" smtClean="0"/>
              <a:t>.</a:t>
            </a:r>
            <a:endParaRPr lang="en-GB" baseline="0" dirty="0" smtClean="0"/>
          </a:p>
        </p:txBody>
      </p:sp>
      <p:sp>
        <p:nvSpPr>
          <p:cNvPr id="4" name="Slide Number Placeholder 3"/>
          <p:cNvSpPr>
            <a:spLocks noGrp="1"/>
          </p:cNvSpPr>
          <p:nvPr>
            <p:ph type="sldNum" sz="quarter" idx="10"/>
          </p:nvPr>
        </p:nvSpPr>
        <p:spPr/>
        <p:txBody>
          <a:bodyPr/>
          <a:lstStyle/>
          <a:p>
            <a:fld id="{08217E7F-F487-BD4F-9FFE-C3540C0EFE8D}" type="slidenum">
              <a:rPr lang="en-US" smtClean="0"/>
              <a:t>13</a:t>
            </a:fld>
            <a:endParaRPr lang="en-US"/>
          </a:p>
        </p:txBody>
      </p:sp>
    </p:spTree>
    <p:extLst>
      <p:ext uri="{BB962C8B-B14F-4D97-AF65-F5344CB8AC3E}">
        <p14:creationId xmlns:p14="http://schemas.microsoft.com/office/powerpoint/2010/main" val="1273703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smtClean="0"/>
              <a:t>Microbits</a:t>
            </a:r>
            <a:r>
              <a:rPr lang="en-GB" baseline="0" dirty="0" smtClean="0"/>
              <a:t> </a:t>
            </a:r>
            <a:r>
              <a:rPr lang="mr-IN" baseline="0" dirty="0" smtClean="0"/>
              <a:t>–</a:t>
            </a:r>
            <a:r>
              <a:rPr lang="en-GB" baseline="0" dirty="0" smtClean="0"/>
              <a:t> every year 7 in the country 2015 </a:t>
            </a:r>
            <a:r>
              <a:rPr lang="mr-IN" baseline="0" dirty="0" smtClean="0"/>
              <a:t>–</a:t>
            </a:r>
            <a:r>
              <a:rPr lang="en-GB" baseline="0" dirty="0" smtClean="0"/>
              <a:t> programmable</a:t>
            </a:r>
            <a:endParaRPr lang="en-US" baseline="0" dirty="0" smtClean="0"/>
          </a:p>
          <a:p>
            <a:r>
              <a:rPr lang="en-US" baseline="0" dirty="0" err="1" smtClean="0"/>
              <a:t>IoT</a:t>
            </a:r>
            <a:r>
              <a:rPr lang="en-US" baseline="0" dirty="0" smtClean="0"/>
              <a:t> projects </a:t>
            </a:r>
            <a:r>
              <a:rPr lang="mr-IN" baseline="0" dirty="0" smtClean="0"/>
              <a:t>–</a:t>
            </a:r>
            <a:r>
              <a:rPr lang="en-US" baseline="0" dirty="0" smtClean="0"/>
              <a:t> </a:t>
            </a:r>
            <a:r>
              <a:rPr lang="en-US" baseline="0" dirty="0" err="1" smtClean="0"/>
              <a:t>microbits</a:t>
            </a:r>
            <a:endParaRPr lang="en-US" baseline="0" dirty="0" smtClean="0"/>
          </a:p>
          <a:p>
            <a:endParaRPr lang="en-US" baseline="0" dirty="0" smtClean="0"/>
          </a:p>
          <a:p>
            <a:r>
              <a:rPr lang="en-US" baseline="0" dirty="0" smtClean="0"/>
              <a:t>Kids have these </a:t>
            </a:r>
            <a:r>
              <a:rPr lang="mr-IN" baseline="0" dirty="0" smtClean="0"/>
              <a:t>–</a:t>
            </a:r>
            <a:r>
              <a:rPr lang="en-US" baseline="0" dirty="0" smtClean="0"/>
              <a:t> teaches programming skills using scratch, </a:t>
            </a:r>
            <a:r>
              <a:rPr lang="en-US" baseline="0" dirty="0" err="1" smtClean="0"/>
              <a:t>js</a:t>
            </a:r>
            <a:r>
              <a:rPr lang="en-US" baseline="0" dirty="0" smtClean="0"/>
              <a:t> or </a:t>
            </a:r>
            <a:r>
              <a:rPr lang="en-US" baseline="0" dirty="0" err="1" smtClean="0"/>
              <a:t>py</a:t>
            </a:r>
            <a:endParaRPr lang="en-US" baseline="0" dirty="0" smtClean="0"/>
          </a:p>
          <a:p>
            <a:r>
              <a:rPr lang="en-US" baseline="0" dirty="0" smtClean="0"/>
              <a:t>Light display, buttons, radio and </a:t>
            </a:r>
            <a:r>
              <a:rPr lang="en-US" baseline="0" dirty="0" err="1" smtClean="0"/>
              <a:t>bluetooth</a:t>
            </a:r>
            <a:r>
              <a:rPr lang="en-US" baseline="0" dirty="0" smtClean="0"/>
              <a:t> antenna, compass and “edge connector for accessories”</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14</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fruit </a:t>
            </a:r>
            <a:r>
              <a:rPr lang="en-GB" baseline="0" dirty="0" err="1" smtClean="0"/>
              <a:t>theremin</a:t>
            </a:r>
            <a:r>
              <a:rPr lang="en-GB" baseline="0" dirty="0" smtClean="0"/>
              <a:t> </a:t>
            </a:r>
            <a:r>
              <a:rPr lang="mr-IN" baseline="0" dirty="0" smtClean="0"/>
              <a:t>–</a:t>
            </a:r>
            <a:r>
              <a:rPr lang="en-GB" baseline="0" dirty="0" smtClean="0"/>
              <a:t> using a </a:t>
            </a:r>
            <a:r>
              <a:rPr lang="en-GB" baseline="0" dirty="0" err="1" smtClean="0"/>
              <a:t>bbc</a:t>
            </a:r>
            <a:r>
              <a:rPr lang="en-GB" baseline="0" dirty="0" smtClean="0"/>
              <a:t> </a:t>
            </a:r>
            <a:r>
              <a:rPr lang="en-GB" baseline="0" dirty="0" err="1" smtClean="0"/>
              <a:t>microbit</a:t>
            </a:r>
            <a:endParaRPr lang="en-GB" baseline="0" dirty="0" smtClean="0"/>
          </a:p>
          <a:p>
            <a:pPr marL="171450" indent="-171450">
              <a:buFontTx/>
              <a:buChar char="-"/>
            </a:pPr>
            <a:endParaRPr lang="en-GB" baseline="0" dirty="0" smtClean="0"/>
          </a:p>
          <a:p>
            <a:pPr marL="0" indent="0">
              <a:buFontTx/>
              <a:buNone/>
            </a:pPr>
            <a:r>
              <a:rPr lang="en-GB" baseline="0" dirty="0" smtClean="0"/>
              <a:t>The code does not judge </a:t>
            </a:r>
            <a:r>
              <a:rPr lang="mr-IN" baseline="0" dirty="0" smtClean="0"/>
              <a:t>–</a:t>
            </a:r>
            <a:r>
              <a:rPr lang="en-GB" baseline="0" dirty="0" smtClean="0"/>
              <a:t> it just lets you express yourself in which ever way you want to</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15</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a:t>
            </a:r>
            <a:r>
              <a:rPr lang="en-US" dirty="0" err="1" smtClean="0"/>
              <a:t>thermins</a:t>
            </a:r>
            <a:r>
              <a:rPr lang="en-US" baseline="0" dirty="0" smtClean="0"/>
              <a:t> either</a:t>
            </a:r>
          </a:p>
        </p:txBody>
      </p:sp>
      <p:sp>
        <p:nvSpPr>
          <p:cNvPr id="4" name="Slide Number Placeholder 3"/>
          <p:cNvSpPr>
            <a:spLocks noGrp="1"/>
          </p:cNvSpPr>
          <p:nvPr>
            <p:ph type="sldNum" sz="quarter" idx="10"/>
          </p:nvPr>
        </p:nvSpPr>
        <p:spPr/>
        <p:txBody>
          <a:bodyPr/>
          <a:lstStyle/>
          <a:p>
            <a:fld id="{08217E7F-F487-BD4F-9FFE-C3540C0EFE8D}" type="slidenum">
              <a:rPr lang="en-US" smtClean="0"/>
              <a:t>16</a:t>
            </a:fld>
            <a:endParaRPr lang="en-US"/>
          </a:p>
        </p:txBody>
      </p:sp>
    </p:spTree>
    <p:extLst>
      <p:ext uri="{BB962C8B-B14F-4D97-AF65-F5344CB8AC3E}">
        <p14:creationId xmlns:p14="http://schemas.microsoft.com/office/powerpoint/2010/main" val="1273703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 game on your mobile has code behind it, and every game has creative solutions to make it work</a:t>
            </a:r>
          </a:p>
          <a:p>
            <a:endParaRPr lang="en-US" baseline="0" dirty="0" smtClean="0"/>
          </a:p>
          <a:p>
            <a:pPr marL="171450" indent="-171450">
              <a:buFontTx/>
              <a:buChar char="-"/>
            </a:pPr>
            <a:r>
              <a:rPr lang="en-GB" baseline="0" dirty="0" smtClean="0"/>
              <a:t>Wee Wee Kitty</a:t>
            </a:r>
            <a:endParaRPr lang="en-US" dirty="0" smtClean="0"/>
          </a:p>
          <a:p>
            <a:pPr marL="171450" indent="-171450">
              <a:buFontTx/>
              <a:buChar char="-"/>
            </a:pPr>
            <a:r>
              <a:rPr lang="en-US" dirty="0" smtClean="0"/>
              <a:t>Visual elements</a:t>
            </a:r>
          </a:p>
          <a:p>
            <a:pPr marL="171450" indent="-171450">
              <a:buFontTx/>
              <a:buChar char="-"/>
            </a:pPr>
            <a:r>
              <a:rPr lang="en-US" dirty="0" smtClean="0"/>
              <a:t>Logic</a:t>
            </a:r>
            <a:r>
              <a:rPr lang="en-US" baseline="0" dirty="0" smtClean="0"/>
              <a:t> behind</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everything you see</a:t>
            </a:r>
            <a:r>
              <a:rPr lang="en-US" baseline="0" dirty="0" smtClean="0"/>
              <a:t> on screen will have an obvious requirement for creative thought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17</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Take the Cookie Banner here</a:t>
            </a:r>
          </a:p>
          <a:p>
            <a:endParaRPr lang="en-US" baseline="0" dirty="0" smtClean="0"/>
          </a:p>
          <a:p>
            <a:r>
              <a:rPr lang="en-US" baseline="0" dirty="0" smtClean="0"/>
              <a:t>Legal requirement </a:t>
            </a:r>
            <a:r>
              <a:rPr lang="mr-IN" baseline="0" dirty="0" smtClean="0"/>
              <a:t>–</a:t>
            </a:r>
            <a:r>
              <a:rPr lang="en-US" baseline="0" dirty="0" smtClean="0"/>
              <a:t> GDPR (General Data Protection Regulation)</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18</a:t>
            </a:fld>
            <a:endParaRPr lang="en-US"/>
          </a:p>
        </p:txBody>
      </p:sp>
    </p:spTree>
    <p:extLst>
      <p:ext uri="{BB962C8B-B14F-4D97-AF65-F5344CB8AC3E}">
        <p14:creationId xmlns:p14="http://schemas.microsoft.com/office/powerpoint/2010/main" val="374578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the development</a:t>
            </a:r>
            <a:r>
              <a:rPr lang="en-GB" baseline="0" dirty="0" smtClean="0"/>
              <a:t> team had to use their creative abilities to work out how and when to show the banner. </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19</a:t>
            </a:fld>
            <a:endParaRPr lang="en-US"/>
          </a:p>
        </p:txBody>
      </p:sp>
    </p:spTree>
    <p:extLst>
      <p:ext uri="{BB962C8B-B14F-4D97-AF65-F5344CB8AC3E}">
        <p14:creationId xmlns:p14="http://schemas.microsoft.com/office/powerpoint/2010/main" val="374578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You may have searched in the past</a:t>
            </a:r>
            <a:r>
              <a:rPr lang="mr-IN" baseline="0" dirty="0" smtClean="0"/>
              <a:t>…</a:t>
            </a:r>
            <a:endParaRPr lang="en-GB" baseline="0" dirty="0" smtClean="0"/>
          </a:p>
        </p:txBody>
      </p:sp>
      <p:sp>
        <p:nvSpPr>
          <p:cNvPr id="4" name="Slide Number Placeholder 3"/>
          <p:cNvSpPr>
            <a:spLocks noGrp="1"/>
          </p:cNvSpPr>
          <p:nvPr>
            <p:ph type="sldNum" sz="quarter" idx="10"/>
          </p:nvPr>
        </p:nvSpPr>
        <p:spPr/>
        <p:txBody>
          <a:bodyPr/>
          <a:lstStyle/>
          <a:p>
            <a:fld id="{08217E7F-F487-BD4F-9FFE-C3540C0EFE8D}" type="slidenum">
              <a:rPr lang="en-US" smtClean="0"/>
              <a:t>20</a:t>
            </a:fld>
            <a:endParaRPr lang="en-US"/>
          </a:p>
        </p:txBody>
      </p:sp>
    </p:spTree>
    <p:extLst>
      <p:ext uri="{BB962C8B-B14F-4D97-AF65-F5344CB8AC3E}">
        <p14:creationId xmlns:p14="http://schemas.microsoft.com/office/powerpoint/2010/main" val="374578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Engineering</a:t>
            </a:r>
            <a:r>
              <a:rPr lang="en-US" baseline="0" dirty="0" smtClean="0"/>
              <a:t> </a:t>
            </a:r>
            <a:r>
              <a:rPr lang="en-GB" baseline="0" dirty="0" smtClean="0"/>
              <a:t>Manager </a:t>
            </a:r>
            <a:r>
              <a:rPr lang="mr-IN" baseline="0" dirty="0" smtClean="0"/>
              <a:t>–</a:t>
            </a:r>
            <a:r>
              <a:rPr lang="en-GB" baseline="0" dirty="0" smtClean="0"/>
              <a:t> does</a:t>
            </a:r>
          </a:p>
          <a:p>
            <a:endParaRPr lang="en-GB" baseline="0" dirty="0" smtClean="0"/>
          </a:p>
          <a:p>
            <a:r>
              <a:rPr lang="en-US" baseline="0" dirty="0" smtClean="0"/>
              <a:t>Products - Homepage, Search, navigation </a:t>
            </a:r>
          </a:p>
          <a:p>
            <a:pPr marL="171450" indent="-171450">
              <a:buFontTx/>
              <a:buChar char="-"/>
            </a:pPr>
            <a:endParaRPr lang="en-US" baseline="0" dirty="0" smtClean="0"/>
          </a:p>
          <a:p>
            <a:pPr marL="0" indent="0">
              <a:buFontTx/>
              <a:buNone/>
            </a:pPr>
            <a:r>
              <a:rPr lang="en-US" baseline="0" dirty="0" smtClean="0"/>
              <a:t>Search powers search across the BBC estate including </a:t>
            </a:r>
            <a:r>
              <a:rPr lang="en-US" baseline="0" dirty="0" err="1" smtClean="0"/>
              <a:t>iPlayer</a:t>
            </a:r>
            <a:endParaRPr lang="en-US" baseline="0" dirty="0" smtClean="0"/>
          </a:p>
          <a:p>
            <a:pPr marL="0" indent="0">
              <a:buFontTx/>
              <a:buNone/>
            </a:pPr>
            <a:r>
              <a:rPr lang="en-US" baseline="0" dirty="0" smtClean="0"/>
              <a:t>Navigation not just the visual </a:t>
            </a:r>
            <a:r>
              <a:rPr lang="mr-IN" baseline="0" dirty="0" smtClean="0"/>
              <a:t>–</a:t>
            </a:r>
            <a:r>
              <a:rPr lang="en-US" baseline="0" dirty="0" smtClean="0"/>
              <a:t> also </a:t>
            </a:r>
          </a:p>
          <a:p>
            <a:pPr marL="171450" indent="-171450">
              <a:buFontTx/>
              <a:buChar char="-"/>
            </a:pPr>
            <a:r>
              <a:rPr lang="en-US" baseline="0" dirty="0" smtClean="0"/>
              <a:t>the delivery mechanism of shared services to all </a:t>
            </a:r>
            <a:r>
              <a:rPr lang="en-US" baseline="0" dirty="0" err="1" smtClean="0"/>
              <a:t>bbc</a:t>
            </a:r>
            <a:r>
              <a:rPr lang="en-US" baseline="0" dirty="0" smtClean="0"/>
              <a:t> pages</a:t>
            </a:r>
          </a:p>
          <a:p>
            <a:pPr marL="171450" indent="-171450">
              <a:buFontTx/>
              <a:buChar char="-"/>
            </a:pPr>
            <a:r>
              <a:rPr lang="en-US" baseline="0" dirty="0" smtClean="0"/>
              <a:t>such as analytics reporting, cookie management</a:t>
            </a:r>
          </a:p>
          <a:p>
            <a:pPr marL="0" indent="0">
              <a:buFontTx/>
              <a:buNone/>
            </a:pPr>
            <a:r>
              <a:rPr lang="en-US" baseline="0" dirty="0" smtClean="0"/>
              <a:t>Homepage </a:t>
            </a:r>
            <a:r>
              <a:rPr lang="mr-IN" baseline="0" dirty="0" smtClean="0"/>
              <a:t>–</a:t>
            </a:r>
            <a:r>
              <a:rPr lang="en-US" baseline="0" dirty="0" smtClean="0"/>
              <a:t> over 1 billion clicks last year</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3</a:t>
            </a:fld>
            <a:endParaRPr lang="en-US"/>
          </a:p>
        </p:txBody>
      </p:sp>
    </p:spTree>
    <p:extLst>
      <p:ext uri="{BB962C8B-B14F-4D97-AF65-F5344CB8AC3E}">
        <p14:creationId xmlns:p14="http://schemas.microsoft.com/office/powerpoint/2010/main" val="191234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t>
            </a:r>
            <a:r>
              <a:rPr lang="en-GB" baseline="0" dirty="0" smtClean="0"/>
              <a:t> amazingly complex system that gathers data and allows users to traverse across it with search terms</a:t>
            </a:r>
          </a:p>
          <a:p>
            <a:endParaRPr lang="en-GB" baseline="0" dirty="0" smtClean="0"/>
          </a:p>
          <a:p>
            <a:r>
              <a:rPr lang="en-GB" baseline="0" dirty="0" smtClean="0"/>
              <a:t>Or it could be something that provides the user with a better </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21</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Beauty of the code itself</a:t>
            </a:r>
          </a:p>
          <a:p>
            <a:r>
              <a:rPr lang="en-GB" dirty="0" smtClean="0"/>
              <a:t>Zen</a:t>
            </a:r>
            <a:r>
              <a:rPr lang="en-GB" baseline="0" dirty="0" smtClean="0"/>
              <a:t> like state of writing lines of logic</a:t>
            </a:r>
          </a:p>
        </p:txBody>
      </p:sp>
      <p:sp>
        <p:nvSpPr>
          <p:cNvPr id="4" name="Slide Number Placeholder 3"/>
          <p:cNvSpPr>
            <a:spLocks noGrp="1"/>
          </p:cNvSpPr>
          <p:nvPr>
            <p:ph type="sldNum" sz="quarter" idx="10"/>
          </p:nvPr>
        </p:nvSpPr>
        <p:spPr/>
        <p:txBody>
          <a:bodyPr/>
          <a:lstStyle/>
          <a:p>
            <a:fld id="{08217E7F-F487-BD4F-9FFE-C3540C0EFE8D}" type="slidenum">
              <a:rPr lang="en-US" smtClean="0"/>
              <a:t>22</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Management </a:t>
            </a:r>
            <a:r>
              <a:rPr lang="mr-IN" baseline="0" dirty="0" smtClean="0"/>
              <a:t>–</a:t>
            </a:r>
            <a:r>
              <a:rPr lang="en-GB" baseline="0" dirty="0" smtClean="0"/>
              <a:t> has it’s own </a:t>
            </a:r>
            <a:r>
              <a:rPr lang="en-GB" baseline="0" dirty="0" err="1" smtClean="0"/>
              <a:t>zen</a:t>
            </a:r>
            <a:r>
              <a:rPr lang="en-GB" baseline="0" dirty="0" smtClean="0"/>
              <a:t> </a:t>
            </a:r>
            <a:r>
              <a:rPr lang="mr-IN" baseline="0" dirty="0" smtClean="0"/>
              <a:t>–</a:t>
            </a:r>
            <a:r>
              <a:rPr lang="en-GB" baseline="0" dirty="0" smtClean="0"/>
              <a:t> the </a:t>
            </a:r>
            <a:r>
              <a:rPr lang="en-GB" baseline="0" dirty="0" err="1" smtClean="0"/>
              <a:t>zen</a:t>
            </a:r>
            <a:r>
              <a:rPr lang="en-GB" baseline="0" dirty="0" smtClean="0"/>
              <a:t> of the teams</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23</a:t>
            </a:fld>
            <a:endParaRPr lang="en-US"/>
          </a:p>
        </p:txBody>
      </p:sp>
    </p:spTree>
    <p:extLst>
      <p:ext uri="{BB962C8B-B14F-4D97-AF65-F5344CB8AC3E}">
        <p14:creationId xmlns:p14="http://schemas.microsoft.com/office/powerpoint/2010/main" val="401821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passionate about something </a:t>
            </a:r>
            <a:r>
              <a:rPr lang="mr-IN" baseline="0" dirty="0" smtClean="0"/>
              <a:t>–</a:t>
            </a:r>
            <a:r>
              <a:rPr lang="en-US" baseline="0" dirty="0" smtClean="0"/>
              <a:t> and you are connected with trying to fix it.</a:t>
            </a:r>
          </a:p>
          <a:p>
            <a:r>
              <a:rPr lang="en-US" baseline="0" dirty="0" smtClean="0"/>
              <a:t>Your creative brain is engaged and looking for solutions</a:t>
            </a:r>
          </a:p>
          <a:p>
            <a:r>
              <a:rPr lang="en-US" baseline="0" dirty="0" smtClean="0"/>
              <a:t>But when you beat that bug you feel unstoppable</a:t>
            </a:r>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24</a:t>
            </a:fld>
            <a:endParaRPr lang="en-US"/>
          </a:p>
        </p:txBody>
      </p:sp>
    </p:spTree>
    <p:extLst>
      <p:ext uri="{BB962C8B-B14F-4D97-AF65-F5344CB8AC3E}">
        <p14:creationId xmlns:p14="http://schemas.microsoft.com/office/powerpoint/2010/main" val="39578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25</a:t>
            </a:fld>
            <a:endParaRPr lang="en-US"/>
          </a:p>
        </p:txBody>
      </p:sp>
    </p:spTree>
    <p:extLst>
      <p:ext uri="{BB962C8B-B14F-4D97-AF65-F5344CB8AC3E}">
        <p14:creationId xmlns:p14="http://schemas.microsoft.com/office/powerpoint/2010/main" val="327136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Tech is for Creative People – help bust the myth that tech isn’t a creative industry (or that creative people can’t do tech). This is an opportunity to share examples and tell stories of how creativity complements all the other skills used in tech jobs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4</a:t>
            </a:fld>
            <a:endParaRPr lang="en-US"/>
          </a:p>
        </p:txBody>
      </p:sp>
    </p:spTree>
    <p:extLst>
      <p:ext uri="{BB962C8B-B14F-4D97-AF65-F5344CB8AC3E}">
        <p14:creationId xmlns:p14="http://schemas.microsoft.com/office/powerpoint/2010/main" val="117467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Consider</a:t>
            </a:r>
            <a:r>
              <a:rPr lang="en-US" sz="1200" kern="1200" baseline="0" dirty="0" smtClean="0">
                <a:solidFill>
                  <a:schemeClr val="tx1"/>
                </a:solidFill>
                <a:effectLst/>
                <a:latin typeface="+mn-lt"/>
                <a:ea typeface="+mn-ea"/>
                <a:cs typeface="+mn-cs"/>
              </a:rPr>
              <a:t> myself a creative person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Video artist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created visuals for clubs in South London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Also a mother</a:t>
            </a:r>
            <a:r>
              <a:rPr lang="en-US" baseline="0" dirty="0" smtClean="0"/>
              <a:t> </a:t>
            </a:r>
            <a:r>
              <a:rPr lang="mr-IN" baseline="0" dirty="0" smtClean="0"/>
              <a:t>–</a:t>
            </a:r>
            <a:r>
              <a:rPr lang="en-US" baseline="0" dirty="0" smtClean="0"/>
              <a:t> any one with young kids knows you need a certain amount of creativity to keep them distracted</a:t>
            </a:r>
            <a:endParaRPr lang="en-US" dirty="0" smtClean="0"/>
          </a:p>
          <a:p>
            <a:endParaRPr lang="en-US" dirty="0" smtClean="0"/>
          </a:p>
          <a:p>
            <a:r>
              <a:rPr lang="en-US" dirty="0" smtClean="0"/>
              <a:t>But I also</a:t>
            </a:r>
            <a:r>
              <a:rPr lang="en-US" baseline="0" dirty="0" smtClean="0"/>
              <a:t> work in tech</a:t>
            </a:r>
            <a:endParaRPr lang="en-US" dirty="0" smtClean="0"/>
          </a:p>
          <a:p>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5</a:t>
            </a:fld>
            <a:endParaRPr lang="en-US"/>
          </a:p>
        </p:txBody>
      </p:sp>
    </p:spTree>
    <p:extLst>
      <p:ext uri="{BB962C8B-B14F-4D97-AF65-F5344CB8AC3E}">
        <p14:creationId xmlns:p14="http://schemas.microsoft.com/office/powerpoint/2010/main" val="317075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Why choice of career?</a:t>
            </a:r>
          </a:p>
        </p:txBody>
      </p:sp>
      <p:sp>
        <p:nvSpPr>
          <p:cNvPr id="4" name="Slide Number Placeholder 3"/>
          <p:cNvSpPr>
            <a:spLocks noGrp="1"/>
          </p:cNvSpPr>
          <p:nvPr>
            <p:ph type="sldNum" sz="quarter" idx="10"/>
          </p:nvPr>
        </p:nvSpPr>
        <p:spPr/>
        <p:txBody>
          <a:bodyPr/>
          <a:lstStyle/>
          <a:p>
            <a:fld id="{08217E7F-F487-BD4F-9FFE-C3540C0EFE8D}" type="slidenum">
              <a:rPr lang="en-US" smtClean="0"/>
              <a:t>6</a:t>
            </a:fld>
            <a:endParaRPr lang="en-US"/>
          </a:p>
        </p:txBody>
      </p:sp>
    </p:spTree>
    <p:extLst>
      <p:ext uri="{BB962C8B-B14F-4D97-AF65-F5344CB8AC3E}">
        <p14:creationId xmlns:p14="http://schemas.microsoft.com/office/powerpoint/2010/main" val="2377133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Degree in Psychology </a:t>
            </a:r>
            <a:r>
              <a:rPr lang="mr-IN" baseline="0" dirty="0" smtClean="0"/>
              <a:t>–</a:t>
            </a:r>
            <a:r>
              <a:rPr lang="en-US" baseline="0" dirty="0" smtClean="0"/>
              <a:t> why not computer science??</a:t>
            </a:r>
          </a:p>
          <a:p>
            <a:pPr marL="171450" indent="-171450">
              <a:buFontTx/>
              <a:buChar char="-"/>
            </a:pPr>
            <a:r>
              <a:rPr lang="en-US" baseline="0" dirty="0" smtClean="0"/>
              <a:t>Research assistant job, then went on to be an </a:t>
            </a:r>
            <a:r>
              <a:rPr lang="en-GB" baseline="0" dirty="0" smtClean="0"/>
              <a:t>audio visual specialist setting up conferences for banks</a:t>
            </a:r>
          </a:p>
          <a:p>
            <a:pPr marL="171450" indent="-171450">
              <a:buFontTx/>
              <a:buChar char="-"/>
            </a:pPr>
            <a:r>
              <a:rPr lang="en-GB" baseline="0" dirty="0" smtClean="0"/>
              <a:t>Creatively stifled</a:t>
            </a:r>
          </a:p>
          <a:p>
            <a:pPr marL="171450" indent="-171450">
              <a:buFontTx/>
              <a:buChar char="-"/>
            </a:pPr>
            <a:r>
              <a:rPr lang="en-US" baseline="0" dirty="0" smtClean="0"/>
              <a:t>2003 and signed up to do an MA in Design for interactive media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217E7F-F487-BD4F-9FFE-C3540C0EFE8D}" type="slidenum">
              <a:rPr lang="en-US" smtClean="0"/>
              <a:t>7</a:t>
            </a:fld>
            <a:endParaRPr lang="en-US"/>
          </a:p>
        </p:txBody>
      </p:sp>
    </p:spTree>
    <p:extLst>
      <p:ext uri="{BB962C8B-B14F-4D97-AF65-F5344CB8AC3E}">
        <p14:creationId xmlns:p14="http://schemas.microsoft.com/office/powerpoint/2010/main" val="2027014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this is </a:t>
            </a:r>
            <a:r>
              <a:rPr lang="mr-IN" dirty="0" smtClean="0"/>
              <a:t>–</a:t>
            </a:r>
            <a:r>
              <a:rPr lang="en-US" dirty="0" smtClean="0"/>
              <a:t> screen</a:t>
            </a:r>
            <a:r>
              <a:rPr lang="en-US" baseline="0" dirty="0" smtClean="0"/>
              <a:t> shot from my final degree project</a:t>
            </a:r>
          </a:p>
          <a:p>
            <a:r>
              <a:rPr lang="en-US" baseline="0" dirty="0" smtClean="0"/>
              <a:t>- I built a world</a:t>
            </a:r>
          </a:p>
          <a:p>
            <a:pPr marL="171450" indent="-171450">
              <a:buFontTx/>
              <a:buChar char="-"/>
            </a:pPr>
            <a:endParaRPr lang="en-US" baseline="0" dirty="0" smtClean="0"/>
          </a:p>
          <a:p>
            <a:pPr marL="0" indent="0">
              <a:buFontTx/>
              <a:buNone/>
            </a:pPr>
            <a:r>
              <a:rPr lang="en-US" baseline="0" dirty="0" smtClean="0"/>
              <a:t>I was able to turn my abstract ideas into reality using code</a:t>
            </a:r>
          </a:p>
          <a:p>
            <a:pPr marL="0" indent="0">
              <a:buFontTx/>
              <a:buNone/>
            </a:pPr>
            <a:r>
              <a:rPr lang="en-US" baseline="0" dirty="0" smtClean="0"/>
              <a:t>And I was able to take an audience with me</a:t>
            </a:r>
          </a:p>
          <a:p>
            <a:pPr marL="171450" indent="-171450">
              <a:buFontTx/>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job in design after </a:t>
            </a:r>
            <a:r>
              <a:rPr lang="en-GB" baseline="0" dirty="0" smtClean="0">
                <a:sym typeface="Wingdings"/>
              </a:rPr>
              <a:t> </a:t>
            </a:r>
            <a:r>
              <a:rPr lang="mr-IN" baseline="0" dirty="0" smtClean="0"/>
              <a:t>–</a:t>
            </a:r>
            <a:r>
              <a:rPr lang="en-GB" baseline="0" dirty="0" smtClean="0"/>
              <a:t>I was just moving pixels around </a:t>
            </a:r>
            <a:r>
              <a:rPr lang="mr-IN" baseline="0" dirty="0" smtClean="0"/>
              <a:t>–</a:t>
            </a:r>
            <a:r>
              <a:rPr lang="en-GB" baseline="0" dirty="0" smtClean="0"/>
              <a:t> it felt very 2 dimensional</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GB"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It was the code I loved </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08217E7F-F487-BD4F-9FFE-C3540C0EFE8D}" type="slidenum">
              <a:rPr lang="en-US" smtClean="0"/>
              <a:t>8</a:t>
            </a:fld>
            <a:endParaRPr lang="en-US"/>
          </a:p>
        </p:txBody>
      </p:sp>
    </p:spTree>
    <p:extLst>
      <p:ext uri="{BB962C8B-B14F-4D97-AF65-F5344CB8AC3E}">
        <p14:creationId xmlns:p14="http://schemas.microsoft.com/office/powerpoint/2010/main" val="197221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(Lingo as a gateway coding drug)</a:t>
            </a:r>
          </a:p>
          <a:p>
            <a:r>
              <a:rPr lang="en-US" baseline="0" dirty="0" smtClean="0"/>
              <a:t>:heart: code</a:t>
            </a:r>
          </a:p>
          <a:p>
            <a:r>
              <a:rPr lang="en-US" baseline="0" dirty="0" smtClean="0"/>
              <a:t> - was able to build interactivity into my images in a way I hadn't before</a:t>
            </a:r>
          </a:p>
          <a:p>
            <a:r>
              <a:rPr lang="en-US" baseline="0" dirty="0" smtClean="0"/>
              <a:t>- Audience experience / multiple view points</a:t>
            </a:r>
          </a:p>
          <a:p>
            <a:r>
              <a:rPr lang="en-US" baseline="0" dirty="0" smtClean="0"/>
              <a:t>And I was able to completely control how that experience was delivered to them</a:t>
            </a:r>
          </a:p>
          <a:p>
            <a:endParaRPr lang="en-US" baseline="0" dirty="0" smtClean="0"/>
          </a:p>
          <a:p>
            <a:r>
              <a:rPr lang="en-US" baseline="0" dirty="0" smtClean="0"/>
              <a:t>I found a proper tech job with proper tech problems and I became a proper developer</a:t>
            </a:r>
          </a:p>
        </p:txBody>
      </p:sp>
      <p:sp>
        <p:nvSpPr>
          <p:cNvPr id="4" name="Slide Number Placeholder 3"/>
          <p:cNvSpPr>
            <a:spLocks noGrp="1"/>
          </p:cNvSpPr>
          <p:nvPr>
            <p:ph type="sldNum" sz="quarter" idx="10"/>
          </p:nvPr>
        </p:nvSpPr>
        <p:spPr/>
        <p:txBody>
          <a:bodyPr/>
          <a:lstStyle/>
          <a:p>
            <a:fld id="{08217E7F-F487-BD4F-9FFE-C3540C0EFE8D}" type="slidenum">
              <a:rPr lang="en-US" smtClean="0"/>
              <a:t>9</a:t>
            </a:fld>
            <a:endParaRPr lang="en-US"/>
          </a:p>
        </p:txBody>
      </p:sp>
    </p:spTree>
    <p:extLst>
      <p:ext uri="{BB962C8B-B14F-4D97-AF65-F5344CB8AC3E}">
        <p14:creationId xmlns:p14="http://schemas.microsoft.com/office/powerpoint/2010/main" val="1273703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need to take this piece of data and present it to the audience </a:t>
            </a:r>
            <a:r>
              <a:rPr lang="mr-IN" baseline="0" dirty="0" smtClean="0"/>
              <a:t>–</a:t>
            </a:r>
            <a:r>
              <a:rPr lang="en-US" baseline="0" dirty="0" smtClean="0"/>
              <a:t> how am I going to do that?</a:t>
            </a:r>
          </a:p>
        </p:txBody>
      </p:sp>
      <p:sp>
        <p:nvSpPr>
          <p:cNvPr id="4" name="Slide Number Placeholder 3"/>
          <p:cNvSpPr>
            <a:spLocks noGrp="1"/>
          </p:cNvSpPr>
          <p:nvPr>
            <p:ph type="sldNum" sz="quarter" idx="10"/>
          </p:nvPr>
        </p:nvSpPr>
        <p:spPr/>
        <p:txBody>
          <a:bodyPr/>
          <a:lstStyle/>
          <a:p>
            <a:fld id="{08217E7F-F487-BD4F-9FFE-C3540C0EFE8D}" type="slidenum">
              <a:rPr lang="en-US" smtClean="0"/>
              <a:t>10</a:t>
            </a:fld>
            <a:endParaRPr lang="en-US"/>
          </a:p>
        </p:txBody>
      </p:sp>
    </p:spTree>
    <p:extLst>
      <p:ext uri="{BB962C8B-B14F-4D97-AF65-F5344CB8AC3E}">
        <p14:creationId xmlns:p14="http://schemas.microsoft.com/office/powerpoint/2010/main" val="127370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15" hasCustomPrompt="1"/>
          </p:nvPr>
        </p:nvSpPr>
        <p:spPr>
          <a:xfrm>
            <a:off x="3609553" y="0"/>
            <a:ext cx="5534447" cy="3746500"/>
          </a:xfrm>
          <a:prstGeom prst="rect">
            <a:avLst/>
          </a:prstGeom>
          <a:noFill/>
        </p:spPr>
        <p:txBody>
          <a:bodyPr vert="horz" lIns="0" tIns="1130400" anchor="t" anchorCtr="0">
            <a:normAutofit/>
          </a:bodyPr>
          <a:lstStyle>
            <a:lvl1pPr marL="0" indent="0" algn="ctr">
              <a:buNone/>
              <a:defRPr sz="1200" b="0" i="0" baseline="0">
                <a:solidFill>
                  <a:schemeClr val="bg1"/>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9" name="Text Placeholder 8"/>
          <p:cNvSpPr>
            <a:spLocks noGrp="1"/>
          </p:cNvSpPr>
          <p:nvPr>
            <p:ph type="body" sz="quarter" idx="17" hasCustomPrompt="1"/>
          </p:nvPr>
        </p:nvSpPr>
        <p:spPr>
          <a:xfrm>
            <a:off x="3609553" y="4422162"/>
            <a:ext cx="5158527" cy="450286"/>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 typeface="Arial"/>
              <a:buNone/>
              <a:tabLst/>
              <a:defRPr sz="1200" cap="all" spc="170" baseline="0">
                <a:solidFill>
                  <a:schemeClr val="bg1"/>
                </a:solidFill>
                <a:latin typeface="BBC Reith Sans Light"/>
                <a:cs typeface="BBC Reith Sans Medium"/>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10 </a:t>
            </a:r>
            <a:r>
              <a:rPr lang="en-US" dirty="0" err="1" smtClean="0"/>
              <a:t>jan</a:t>
            </a:r>
            <a:r>
              <a:rPr lang="en-US" dirty="0" smtClean="0"/>
              <a:t> 2018 (date format)</a:t>
            </a:r>
            <a:endParaRPr lang="en-US" dirty="0"/>
          </a:p>
        </p:txBody>
      </p:sp>
      <p:sp>
        <p:nvSpPr>
          <p:cNvPr id="4" name="Text Placeholder 3"/>
          <p:cNvSpPr>
            <a:spLocks noGrp="1"/>
          </p:cNvSpPr>
          <p:nvPr>
            <p:ph type="body" sz="quarter" idx="18" hasCustomPrompt="1"/>
          </p:nvPr>
        </p:nvSpPr>
        <p:spPr>
          <a:xfrm>
            <a:off x="3609552" y="4126827"/>
            <a:ext cx="5158527" cy="238125"/>
          </a:xfrm>
          <a:prstGeom prst="rect">
            <a:avLst/>
          </a:prstGeom>
        </p:spPr>
        <p:txBody>
          <a:bodyPr vert="horz" wrap="none" lIns="0" tIns="0" rIns="0" bIns="0">
            <a:noAutofit/>
          </a:bodyPr>
          <a:lstStyle>
            <a:lvl1pPr marL="0" indent="0">
              <a:buNone/>
              <a:defRPr sz="1200" kern="1200" cap="all" spc="170" baseline="0">
                <a:solidFill>
                  <a:schemeClr val="bg1"/>
                </a:solidFill>
                <a:latin typeface="BBC Reith Sans Medium"/>
              </a:defRPr>
            </a:lvl1pPr>
            <a:lvl2pPr>
              <a:defRPr sz="1200" cap="all" baseline="0">
                <a:solidFill>
                  <a:schemeClr val="bg2"/>
                </a:solidFill>
                <a:latin typeface="BBC Reith Sans Medium"/>
              </a:defRPr>
            </a:lvl2pPr>
            <a:lvl3pPr>
              <a:defRPr sz="1200" cap="all" baseline="0">
                <a:solidFill>
                  <a:schemeClr val="bg2"/>
                </a:solidFill>
                <a:latin typeface="BBC Reith Sans Medium"/>
              </a:defRPr>
            </a:lvl3pPr>
            <a:lvl4pPr>
              <a:defRPr sz="1200" cap="all" baseline="0">
                <a:solidFill>
                  <a:schemeClr val="bg2"/>
                </a:solidFill>
                <a:latin typeface="BBC Reith Sans Medium"/>
              </a:defRPr>
            </a:lvl4pPr>
            <a:lvl5pPr>
              <a:defRPr sz="1200" cap="all" baseline="0">
                <a:solidFill>
                  <a:schemeClr val="bg2"/>
                </a:solidFill>
                <a:latin typeface="BBC Reith Sans Medium"/>
              </a:defRPr>
            </a:lvl5pPr>
          </a:lstStyle>
          <a:p>
            <a:pPr lvl="0"/>
            <a:r>
              <a:rPr lang="en-US" dirty="0" smtClean="0"/>
              <a:t>Team name in full</a:t>
            </a:r>
            <a:endParaRPr lang="en-US" dirty="0"/>
          </a:p>
        </p:txBody>
      </p:sp>
      <p:sp>
        <p:nvSpPr>
          <p:cNvPr id="5" name="Text Placeholder 4"/>
          <p:cNvSpPr>
            <a:spLocks noGrp="1"/>
          </p:cNvSpPr>
          <p:nvPr>
            <p:ph type="body" sz="quarter" idx="10" hasCustomPrompt="1"/>
          </p:nvPr>
        </p:nvSpPr>
        <p:spPr>
          <a:xfrm>
            <a:off x="516113" y="1804176"/>
            <a:ext cx="2655993" cy="2019300"/>
          </a:xfrm>
          <a:prstGeom prst="rect">
            <a:avLst/>
          </a:prstGeom>
        </p:spPr>
        <p:txBody>
          <a:bodyPr vert="horz" lIns="0" tIns="0" rIns="0" bIns="0" anchor="b" anchorCtr="0">
            <a:noAutofit/>
          </a:bodyPr>
          <a:lstStyle>
            <a:lvl1pPr marL="0" indent="0">
              <a:buNone/>
              <a:defRPr sz="2600" b="0" i="0" cap="all" baseline="0">
                <a:solidFill>
                  <a:srgbClr val="FFFFFF"/>
                </a:solidFill>
                <a:latin typeface="BBC Reith Sans Light"/>
                <a:cs typeface="BBC Reith Sans Light"/>
              </a:defRPr>
            </a:lvl1pPr>
          </a:lstStyle>
          <a:p>
            <a:pPr lvl="0"/>
            <a:r>
              <a:rPr lang="en-US" dirty="0" smtClean="0"/>
              <a:t>Presentation title aligns with the bottom of the image</a:t>
            </a:r>
            <a:endParaRPr lang="en-US" dirty="0"/>
          </a:p>
        </p:txBody>
      </p:sp>
    </p:spTree>
    <p:extLst>
      <p:ext uri="{BB962C8B-B14F-4D97-AF65-F5344CB8AC3E}">
        <p14:creationId xmlns:p14="http://schemas.microsoft.com/office/powerpoint/2010/main" val="338858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age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5"/>
          </p:nvPr>
        </p:nvSpPr>
        <p:spPr>
          <a:xfrm>
            <a:off x="517524" y="1775143"/>
            <a:ext cx="8178801" cy="3142297"/>
          </a:xfrm>
          <a:prstGeom prst="rect">
            <a:avLst/>
          </a:prstGeom>
        </p:spPr>
        <p:txBody>
          <a:bodyPr vert="horz" lIns="0" tIns="0" rIns="0" bIns="360000" anchor="ctr">
            <a:normAutofit/>
          </a:bodyPr>
          <a:lstStyle>
            <a:lvl1pPr marL="0" indent="0" algn="ctr">
              <a:buNone/>
              <a:defRPr sz="2800" baseline="0">
                <a:solidFill>
                  <a:schemeClr val="bg1"/>
                </a:solidFill>
                <a:latin typeface="BBC Reith Sans"/>
              </a:defRPr>
            </a:lvl1pPr>
          </a:lstStyle>
          <a:p>
            <a:pPr lvl="0"/>
            <a:endParaRPr lang="en-US" dirty="0"/>
          </a:p>
        </p:txBody>
      </p:sp>
      <p:sp>
        <p:nvSpPr>
          <p:cNvPr id="24" name="Text Placeholder 9"/>
          <p:cNvSpPr>
            <a:spLocks noGrp="1"/>
          </p:cNvSpPr>
          <p:nvPr>
            <p:ph type="body" sz="quarter" idx="12" hasCustomPrompt="1"/>
          </p:nvPr>
        </p:nvSpPr>
        <p:spPr>
          <a:xfrm>
            <a:off x="517525" y="1016001"/>
            <a:ext cx="8178800" cy="280988"/>
          </a:xfrm>
          <a:prstGeom prst="rect">
            <a:avLst/>
          </a:prstGeom>
        </p:spPr>
        <p:txBody>
          <a:bodyPr vert="horz" lIns="0" tIns="0" rIns="0" bIns="0">
            <a:normAutofit/>
          </a:bodyPr>
          <a:lstStyle>
            <a:lvl1pPr marL="0" indent="0">
              <a:spcBef>
                <a:spcPts val="0"/>
              </a:spcBef>
              <a:buNone/>
              <a:defRPr sz="1800" b="1" i="0" cap="all" spc="0">
                <a:solidFill>
                  <a:srgbClr val="FFFFFF"/>
                </a:solidFill>
                <a:latin typeface="BBC Reith Sans"/>
                <a:cs typeface="BBC Reith Sans"/>
              </a:defRPr>
            </a:lvl1pPr>
          </a:lstStyle>
          <a:p>
            <a:pPr lvl="0"/>
            <a:r>
              <a:rPr lang="en-US" dirty="0" smtClean="0"/>
              <a:t>TITLE OF PAGE</a:t>
            </a:r>
            <a:endParaRPr lang="en-US" dirty="0"/>
          </a:p>
        </p:txBody>
      </p:sp>
      <p:sp>
        <p:nvSpPr>
          <p:cNvPr id="23" name="Text Placeholder 9"/>
          <p:cNvSpPr>
            <a:spLocks noGrp="1"/>
          </p:cNvSpPr>
          <p:nvPr>
            <p:ph type="body" sz="quarter" idx="11" hasCustomPrompt="1"/>
          </p:nvPr>
        </p:nvSpPr>
        <p:spPr>
          <a:xfrm>
            <a:off x="517525" y="795514"/>
            <a:ext cx="4054476" cy="163753"/>
          </a:xfrm>
          <a:prstGeom prst="rect">
            <a:avLst/>
          </a:prstGeom>
        </p:spPr>
        <p:txBody>
          <a:bodyPr vert="horz" lIns="0" tIns="0" rIns="0" bIns="0">
            <a:normAutofit/>
          </a:bodyPr>
          <a:lstStyle>
            <a:lvl1pPr marL="0" indent="0">
              <a:spcBef>
                <a:spcPts val="0"/>
              </a:spcBef>
              <a:buNone/>
              <a:defRPr sz="1100" b="0" i="0" cap="all" spc="0">
                <a:solidFill>
                  <a:schemeClr val="bg1"/>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rgbClr val="FFFFFF"/>
                </a:solidFill>
                <a:latin typeface="BBC Reith Sans"/>
                <a:cs typeface="BBC Reith Sans"/>
              </a:rPr>
              <a:t>‹#›</a:t>
            </a:fld>
            <a:endParaRPr lang="en-US" sz="700" b="1" i="0" dirty="0">
              <a:solidFill>
                <a:srgbClr val="FFFFFF"/>
              </a:solidFill>
              <a:latin typeface="BBC Reith Sans"/>
              <a:cs typeface="BBC Reith Sans"/>
            </a:endParaRPr>
          </a:p>
        </p:txBody>
      </p:sp>
    </p:spTree>
    <p:extLst>
      <p:ext uri="{BB962C8B-B14F-4D97-AF65-F5344CB8AC3E}">
        <p14:creationId xmlns:p14="http://schemas.microsoft.com/office/powerpoint/2010/main" val="419558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age with 2 colum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3" name="Text Placeholder 3"/>
          <p:cNvSpPr>
            <a:spLocks noGrp="1"/>
          </p:cNvSpPr>
          <p:nvPr>
            <p:ph type="body" sz="quarter" idx="15" hasCustomPrompt="1"/>
          </p:nvPr>
        </p:nvSpPr>
        <p:spPr>
          <a:xfrm>
            <a:off x="517524" y="1775143"/>
            <a:ext cx="8161339" cy="3142297"/>
          </a:xfrm>
          <a:prstGeom prst="rect">
            <a:avLst/>
          </a:prstGeom>
        </p:spPr>
        <p:txBody>
          <a:bodyPr vert="horz" lIns="0" tIns="0" rIns="0" bIns="0" numCol="2" spcCol="360000" anchor="t" anchorCtr="0">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100" baseline="0">
                <a:latin typeface="BBC Reith Sans"/>
              </a:defRPr>
            </a:lvl1pPr>
          </a:lstStyle>
          <a:p>
            <a:pPr lvl="0"/>
            <a:r>
              <a:rPr lang="en-US" dirty="0" smtClean="0"/>
              <a:t>Click to add text</a:t>
            </a:r>
          </a:p>
          <a:p>
            <a:pPr lvl="0"/>
            <a:endParaRPr lang="en-US" dirty="0" smtClean="0"/>
          </a:p>
          <a:p>
            <a:pPr lvl="0"/>
            <a:r>
              <a:rPr lang="en-US" dirty="0" smtClean="0"/>
              <a:t>You can add your text here and it will flow over into two columns.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smtClean="0"/>
          </a:p>
          <a:p>
            <a:pPr lvl="0"/>
            <a:endParaRPr lang="en-US" dirty="0" smtClean="0"/>
          </a:p>
          <a:p>
            <a:pPr lvl="0"/>
            <a:endParaRPr lang="en-US" dirty="0" smtClean="0"/>
          </a:p>
          <a:p>
            <a:pPr lvl="0"/>
            <a:endParaRPr lang="en-US" dirty="0"/>
          </a:p>
        </p:txBody>
      </p:sp>
      <p:sp>
        <p:nvSpPr>
          <p:cNvPr id="25" name="Text Placeholder 9"/>
          <p:cNvSpPr>
            <a:spLocks noGrp="1"/>
          </p:cNvSpPr>
          <p:nvPr>
            <p:ph type="body" sz="quarter" idx="12" hasCustomPrompt="1"/>
          </p:nvPr>
        </p:nvSpPr>
        <p:spPr>
          <a:xfrm>
            <a:off x="517525" y="1016001"/>
            <a:ext cx="8159452"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PAGE (2 column)</a:t>
            </a:r>
            <a:endParaRPr lang="en-US" dirty="0"/>
          </a:p>
        </p:txBody>
      </p:sp>
      <p:sp>
        <p:nvSpPr>
          <p:cNvPr id="24" name="Text Placeholder 9"/>
          <p:cNvSpPr>
            <a:spLocks noGrp="1"/>
          </p:cNvSpPr>
          <p:nvPr>
            <p:ph type="body" sz="quarter" idx="11" hasCustomPrompt="1"/>
          </p:nvPr>
        </p:nvSpPr>
        <p:spPr>
          <a:xfrm>
            <a:off x="517525" y="795514"/>
            <a:ext cx="4054475" cy="182025"/>
          </a:xfrm>
          <a:prstGeom prst="rect">
            <a:avLst/>
          </a:prstGeom>
        </p:spPr>
        <p:txBody>
          <a:bodyPr vert="horz" lIns="0" tIns="0" rIns="0" bIns="0">
            <a:normAutofit/>
          </a:bodyPr>
          <a:lstStyle>
            <a:lvl1pPr marL="0" indent="0">
              <a:spcBef>
                <a:spcPts val="0"/>
              </a:spcBef>
              <a:buNone/>
              <a:defRPr sz="1100" b="0" i="0" cap="all" spc="0">
                <a:solidFill>
                  <a:schemeClr val="accent2"/>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2457954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atement Page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5" hasCustomPrompt="1"/>
          </p:nvPr>
        </p:nvSpPr>
        <p:spPr>
          <a:xfrm>
            <a:off x="508000" y="1775143"/>
            <a:ext cx="8178800" cy="3142297"/>
          </a:xfrm>
          <a:prstGeom prst="rect">
            <a:avLst/>
          </a:prstGeom>
        </p:spPr>
        <p:txBody>
          <a:bodyPr vert="horz" lIns="0" tIns="0" rIns="0" bIns="0" numCol="2" spcCol="360000" anchor="t" anchorCtr="0">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100" baseline="0">
                <a:solidFill>
                  <a:srgbClr val="FFFFFF"/>
                </a:solidFill>
                <a:latin typeface="BBC Reith Sans"/>
              </a:defRPr>
            </a:lvl1pPr>
          </a:lstStyle>
          <a:p>
            <a:pPr lvl="0"/>
            <a:r>
              <a:rPr lang="en-US" dirty="0" smtClean="0"/>
              <a:t>Click to add text</a:t>
            </a:r>
          </a:p>
          <a:p>
            <a:pPr lvl="0"/>
            <a:endParaRPr lang="en-US" dirty="0" smtClean="0"/>
          </a:p>
          <a:p>
            <a:pPr lvl="0"/>
            <a:r>
              <a:rPr lang="en-US" dirty="0" smtClean="0"/>
              <a:t>You can add your text here and it will flow over into two columns.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smtClean="0"/>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smtClean="0"/>
          </a:p>
          <a:p>
            <a:pPr lvl="0"/>
            <a:endParaRPr lang="en-US" dirty="0" smtClean="0"/>
          </a:p>
          <a:p>
            <a:pPr lvl="0"/>
            <a:endParaRPr lang="en-US" dirty="0" smtClean="0"/>
          </a:p>
          <a:p>
            <a:pPr lvl="0"/>
            <a:endParaRPr lang="en-US" dirty="0"/>
          </a:p>
        </p:txBody>
      </p:sp>
      <p:sp>
        <p:nvSpPr>
          <p:cNvPr id="24" name="Text Placeholder 9"/>
          <p:cNvSpPr>
            <a:spLocks noGrp="1"/>
          </p:cNvSpPr>
          <p:nvPr>
            <p:ph type="body" sz="quarter" idx="12" hasCustomPrompt="1"/>
          </p:nvPr>
        </p:nvSpPr>
        <p:spPr>
          <a:xfrm>
            <a:off x="508000" y="1016001"/>
            <a:ext cx="8179137" cy="280988"/>
          </a:xfrm>
          <a:prstGeom prst="rect">
            <a:avLst/>
          </a:prstGeom>
        </p:spPr>
        <p:txBody>
          <a:bodyPr vert="horz" lIns="0" tIns="0" rIns="0" bIns="0">
            <a:normAutofit/>
          </a:bodyPr>
          <a:lstStyle>
            <a:lvl1pPr marL="0" indent="0">
              <a:spcBef>
                <a:spcPts val="0"/>
              </a:spcBef>
              <a:buNone/>
              <a:defRPr sz="1800" b="1" i="0" cap="all" spc="0">
                <a:solidFill>
                  <a:srgbClr val="FFFFFF"/>
                </a:solidFill>
                <a:latin typeface="BBC Reith Sans"/>
                <a:cs typeface="BBC Reith Sans"/>
              </a:defRPr>
            </a:lvl1pPr>
          </a:lstStyle>
          <a:p>
            <a:pPr lvl="0"/>
            <a:r>
              <a:rPr lang="en-US" dirty="0" smtClean="0"/>
              <a:t>TITLE OF PAGE (2 column)</a:t>
            </a:r>
            <a:endParaRPr lang="en-US" dirty="0"/>
          </a:p>
        </p:txBody>
      </p:sp>
      <p:sp>
        <p:nvSpPr>
          <p:cNvPr id="23" name="Text Placeholder 9"/>
          <p:cNvSpPr>
            <a:spLocks noGrp="1"/>
          </p:cNvSpPr>
          <p:nvPr>
            <p:ph type="body" sz="quarter" idx="11" hasCustomPrompt="1"/>
          </p:nvPr>
        </p:nvSpPr>
        <p:spPr>
          <a:xfrm>
            <a:off x="508001" y="795514"/>
            <a:ext cx="4074160" cy="186162"/>
          </a:xfrm>
          <a:prstGeom prst="rect">
            <a:avLst/>
          </a:prstGeom>
        </p:spPr>
        <p:txBody>
          <a:bodyPr vert="horz" lIns="0" tIns="0" rIns="0" bIns="0">
            <a:normAutofit/>
          </a:bodyPr>
          <a:lstStyle>
            <a:lvl1pPr marL="0" indent="0">
              <a:spcBef>
                <a:spcPts val="0"/>
              </a:spcBef>
              <a:buNone/>
              <a:defRPr sz="1100" b="0" i="0" cap="all" spc="0">
                <a:solidFill>
                  <a:srgbClr val="FFFFFF"/>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bg1"/>
                </a:solidFill>
                <a:latin typeface="BBC Reith Sans"/>
                <a:cs typeface="BBC Reith Sans"/>
              </a:rPr>
              <a:t>‹#›</a:t>
            </a:fld>
            <a:endParaRPr lang="en-US" sz="700" b="1" i="0" dirty="0">
              <a:solidFill>
                <a:schemeClr val="bg1"/>
              </a:solidFill>
              <a:latin typeface="BBC Reith Sans"/>
              <a:cs typeface="BBC Reith Sans"/>
            </a:endParaRPr>
          </a:p>
        </p:txBody>
      </p:sp>
    </p:spTree>
    <p:extLst>
      <p:ext uri="{BB962C8B-B14F-4D97-AF65-F5344CB8AC3E}">
        <p14:creationId xmlns:p14="http://schemas.microsoft.com/office/powerpoint/2010/main" val="1644143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age with Image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15" hasCustomPrompt="1"/>
          </p:nvPr>
        </p:nvSpPr>
        <p:spPr>
          <a:xfrm>
            <a:off x="4595282" y="1539875"/>
            <a:ext cx="4561418" cy="3603625"/>
          </a:xfrm>
          <a:prstGeom prst="rect">
            <a:avLst/>
          </a:prstGeom>
          <a:noFill/>
        </p:spPr>
        <p:txBody>
          <a:bodyPr vert="horz" lIns="0" tIns="1130400" anchor="t" anchorCtr="0">
            <a:normAutofit/>
          </a:bodyPr>
          <a:lstStyle>
            <a:lvl1pPr marL="0" indent="0" algn="ctr">
              <a:buNone/>
              <a:defRPr sz="1200" b="0" i="0" baseline="0">
                <a:solidFill>
                  <a:schemeClr val="tx1"/>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16" name="Text Placeholder 3"/>
          <p:cNvSpPr>
            <a:spLocks noGrp="1"/>
          </p:cNvSpPr>
          <p:nvPr>
            <p:ph type="body" sz="quarter" idx="17"/>
          </p:nvPr>
        </p:nvSpPr>
        <p:spPr>
          <a:xfrm>
            <a:off x="517525" y="1775143"/>
            <a:ext cx="3767797" cy="3142297"/>
          </a:xfrm>
          <a:prstGeom prst="rect">
            <a:avLst/>
          </a:prstGeom>
        </p:spPr>
        <p:txBody>
          <a:bodyPr vert="horz" lIns="0" tIns="0" rIns="0" bIns="0">
            <a:noAutofit/>
          </a:bodyPr>
          <a:lstStyle>
            <a:lvl1pPr marL="0" indent="0">
              <a:buNone/>
              <a:defRPr sz="1100" baseline="0">
                <a:latin typeface="BBC Reith Sans"/>
              </a:defRPr>
            </a:lvl1pPr>
          </a:lstStyle>
          <a:p>
            <a:pPr lvl="0"/>
            <a:endParaRPr lang="en-US" dirty="0"/>
          </a:p>
        </p:txBody>
      </p:sp>
      <p:sp>
        <p:nvSpPr>
          <p:cNvPr id="23" name="Text Placeholder 9"/>
          <p:cNvSpPr>
            <a:spLocks noGrp="1"/>
          </p:cNvSpPr>
          <p:nvPr>
            <p:ph type="body" sz="quarter" idx="12" hasCustomPrompt="1"/>
          </p:nvPr>
        </p:nvSpPr>
        <p:spPr>
          <a:xfrm>
            <a:off x="517526" y="1016001"/>
            <a:ext cx="8161338"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PAGE</a:t>
            </a:r>
            <a:endParaRPr lang="en-US" dirty="0"/>
          </a:p>
        </p:txBody>
      </p:sp>
      <p:sp>
        <p:nvSpPr>
          <p:cNvPr id="22"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chemeClr val="accent2"/>
                </a:solidFill>
                <a:latin typeface="BBC Reith Sans"/>
                <a:cs typeface="BBC Reith Sans"/>
              </a:defRPr>
            </a:lvl1pPr>
          </a:lstStyle>
          <a:p>
            <a:pPr lvl="0"/>
            <a:r>
              <a:rPr lang="en-US" dirty="0" smtClean="0"/>
              <a:t>SECTION HEADING</a:t>
            </a:r>
            <a:endParaRPr lang="en-US" dirty="0"/>
          </a:p>
        </p:txBody>
      </p:sp>
      <p:sp>
        <p:nvSpPr>
          <p:cNvPr id="8" name="TextBox 7"/>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134527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Page with Image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Picture Placeholder 2"/>
          <p:cNvSpPr>
            <a:spLocks noGrp="1"/>
          </p:cNvSpPr>
          <p:nvPr>
            <p:ph type="pic" sz="quarter" idx="15" hasCustomPrompt="1"/>
          </p:nvPr>
        </p:nvSpPr>
        <p:spPr>
          <a:xfrm>
            <a:off x="4595282" y="1539875"/>
            <a:ext cx="4561418" cy="3603625"/>
          </a:xfrm>
          <a:prstGeom prst="rect">
            <a:avLst/>
          </a:prstGeom>
          <a:noFill/>
        </p:spPr>
        <p:txBody>
          <a:bodyPr vert="horz" lIns="0" tIns="1130400" anchor="t" anchorCtr="0">
            <a:normAutofit/>
          </a:bodyPr>
          <a:lstStyle>
            <a:lvl1pPr marL="0" indent="0" algn="ctr">
              <a:buNone/>
              <a:defRPr sz="1200" b="0" i="0" baseline="0">
                <a:solidFill>
                  <a:schemeClr val="bg1"/>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23" name="Text Placeholder 9"/>
          <p:cNvSpPr>
            <a:spLocks noGrp="1"/>
          </p:cNvSpPr>
          <p:nvPr>
            <p:ph type="body" sz="quarter" idx="12" hasCustomPrompt="1"/>
          </p:nvPr>
        </p:nvSpPr>
        <p:spPr>
          <a:xfrm>
            <a:off x="517525" y="1016001"/>
            <a:ext cx="8179137" cy="280988"/>
          </a:xfrm>
          <a:prstGeom prst="rect">
            <a:avLst/>
          </a:prstGeom>
        </p:spPr>
        <p:txBody>
          <a:bodyPr vert="horz" lIns="0" tIns="0" rIns="0" bIns="0">
            <a:normAutofit/>
          </a:bodyPr>
          <a:lstStyle>
            <a:lvl1pPr marL="0" indent="0">
              <a:spcBef>
                <a:spcPts val="0"/>
              </a:spcBef>
              <a:buNone/>
              <a:defRPr sz="1800" b="1" i="0" cap="all" spc="0">
                <a:solidFill>
                  <a:srgbClr val="FFFFFF"/>
                </a:solidFill>
                <a:latin typeface="BBC Reith Sans"/>
                <a:cs typeface="BBC Reith Sans"/>
              </a:defRPr>
            </a:lvl1pPr>
          </a:lstStyle>
          <a:p>
            <a:pPr lvl="0"/>
            <a:r>
              <a:rPr lang="en-US" dirty="0" smtClean="0"/>
              <a:t>TITLE OF PAGE</a:t>
            </a:r>
            <a:endParaRPr lang="en-US" dirty="0"/>
          </a:p>
        </p:txBody>
      </p:sp>
      <p:sp>
        <p:nvSpPr>
          <p:cNvPr id="22"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rgbClr val="FFFFFF"/>
                </a:solidFill>
                <a:latin typeface="BBC Reith Sans"/>
                <a:cs typeface="BBC Reith Sans"/>
              </a:defRPr>
            </a:lvl1pPr>
          </a:lstStyle>
          <a:p>
            <a:pPr lvl="0"/>
            <a:r>
              <a:rPr lang="en-US" dirty="0" smtClean="0"/>
              <a:t>SECTION HEADING</a:t>
            </a:r>
            <a:endParaRPr lang="en-US" dirty="0"/>
          </a:p>
        </p:txBody>
      </p:sp>
      <p:sp>
        <p:nvSpPr>
          <p:cNvPr id="7" name="Text Placeholder 3"/>
          <p:cNvSpPr>
            <a:spLocks noGrp="1"/>
          </p:cNvSpPr>
          <p:nvPr>
            <p:ph type="body" sz="quarter" idx="17"/>
          </p:nvPr>
        </p:nvSpPr>
        <p:spPr>
          <a:xfrm>
            <a:off x="517525" y="1775143"/>
            <a:ext cx="3767797" cy="3142297"/>
          </a:xfrm>
          <a:prstGeom prst="rect">
            <a:avLst/>
          </a:prstGeom>
        </p:spPr>
        <p:txBody>
          <a:bodyPr vert="horz" lIns="0" tIns="0" rIns="0" bIns="0">
            <a:noAutofit/>
          </a:bodyPr>
          <a:lstStyle>
            <a:lvl1pPr marL="0" indent="0">
              <a:buNone/>
              <a:defRPr sz="1100" baseline="0">
                <a:solidFill>
                  <a:schemeClr val="bg1"/>
                </a:solidFill>
                <a:latin typeface="BBC Reith Sans"/>
              </a:defRPr>
            </a:lvl1pPr>
          </a:lstStyle>
          <a:p>
            <a:pPr lvl="0"/>
            <a:endParaRPr lang="en-US" dirty="0"/>
          </a:p>
        </p:txBody>
      </p:sp>
      <p:sp>
        <p:nvSpPr>
          <p:cNvPr id="9" name="TextBox 8"/>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rgbClr val="FFFFFF"/>
                </a:solidFill>
                <a:latin typeface="BBC Reith Sans"/>
                <a:cs typeface="BBC Reith Sans"/>
              </a:rPr>
              <a:t>‹#›</a:t>
            </a:fld>
            <a:endParaRPr lang="en-US" sz="700" b="1" i="0" dirty="0">
              <a:solidFill>
                <a:srgbClr val="FFFFFF"/>
              </a:solidFill>
              <a:latin typeface="BBC Reith Sans"/>
              <a:cs typeface="BBC Reith Sans"/>
            </a:endParaRPr>
          </a:p>
        </p:txBody>
      </p:sp>
    </p:spTree>
    <p:extLst>
      <p:ext uri="{BB962C8B-B14F-4D97-AF65-F5344CB8AC3E}">
        <p14:creationId xmlns:p14="http://schemas.microsoft.com/office/powerpoint/2010/main" val="1798825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Full Width ">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able Placeholder 12"/>
          <p:cNvSpPr>
            <a:spLocks noGrp="1"/>
          </p:cNvSpPr>
          <p:nvPr>
            <p:ph type="tbl" sz="quarter" idx="13" hasCustomPrompt="1"/>
          </p:nvPr>
        </p:nvSpPr>
        <p:spPr>
          <a:xfrm>
            <a:off x="517525" y="1539875"/>
            <a:ext cx="8159750" cy="3392487"/>
          </a:xfrm>
          <a:prstGeom prst="rect">
            <a:avLst/>
          </a:prstGeom>
          <a:noFill/>
        </p:spPr>
        <p:txBody>
          <a:bodyPr vert="horz" lIns="3312000" tIns="468000" rIns="3312000" bIns="1404000" anchor="ctr" anchorCtr="0"/>
          <a:lstStyle>
            <a:lvl1pPr marL="0" indent="0" algn="ctr">
              <a:buNone/>
              <a:defRPr sz="1200" cap="all" baseline="0">
                <a:latin typeface="BBC Reith Sans Light"/>
              </a:defRPr>
            </a:lvl1pPr>
          </a:lstStyle>
          <a:p>
            <a:r>
              <a:rPr lang="en-US" dirty="0" smtClean="0"/>
              <a:t>Click the Icon </a:t>
            </a:r>
            <a:br>
              <a:rPr lang="en-US" dirty="0" smtClean="0"/>
            </a:br>
            <a:r>
              <a:rPr lang="en-US" dirty="0" smtClean="0"/>
              <a:t>To Insert a Table</a:t>
            </a:r>
            <a:endParaRPr lang="en-US" dirty="0"/>
          </a:p>
        </p:txBody>
      </p:sp>
      <p:sp>
        <p:nvSpPr>
          <p:cNvPr id="18" name="Text Placeholder 9"/>
          <p:cNvSpPr>
            <a:spLocks noGrp="1"/>
          </p:cNvSpPr>
          <p:nvPr>
            <p:ph type="body" sz="quarter" idx="12" hasCustomPrompt="1"/>
          </p:nvPr>
        </p:nvSpPr>
        <p:spPr>
          <a:xfrm>
            <a:off x="517525" y="1016001"/>
            <a:ext cx="8179137"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table</a:t>
            </a:r>
            <a:endParaRPr lang="en-US" dirty="0"/>
          </a:p>
        </p:txBody>
      </p:sp>
      <p:sp>
        <p:nvSpPr>
          <p:cNvPr id="17"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chemeClr val="accent2"/>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2652758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with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able Placeholder 12"/>
          <p:cNvSpPr>
            <a:spLocks noGrp="1"/>
          </p:cNvSpPr>
          <p:nvPr>
            <p:ph type="tbl" sz="quarter" idx="13" hasCustomPrompt="1"/>
          </p:nvPr>
        </p:nvSpPr>
        <p:spPr>
          <a:xfrm>
            <a:off x="3457677" y="1775143"/>
            <a:ext cx="5230711" cy="3142297"/>
          </a:xfrm>
          <a:prstGeom prst="rect">
            <a:avLst/>
          </a:prstGeom>
          <a:noFill/>
        </p:spPr>
        <p:txBody>
          <a:bodyPr vert="horz" lIns="0" tIns="0" rIns="0" bIns="748800" anchor="ctr" anchorCtr="0"/>
          <a:lstStyle>
            <a:lvl1pPr marL="0" indent="0" algn="ctr">
              <a:buNone/>
              <a:defRPr sz="1200" cap="all" baseline="0">
                <a:latin typeface="BBC Reith Sans Light"/>
              </a:defRPr>
            </a:lvl1pPr>
          </a:lstStyle>
          <a:p>
            <a:r>
              <a:rPr lang="en-US" dirty="0" smtClean="0"/>
              <a:t>Click the Icon </a:t>
            </a:r>
            <a:br>
              <a:rPr lang="en-US" dirty="0" smtClean="0"/>
            </a:br>
            <a:r>
              <a:rPr lang="en-US" dirty="0" smtClean="0"/>
              <a:t>To Insert a Table</a:t>
            </a:r>
            <a:endParaRPr lang="en-US" dirty="0"/>
          </a:p>
        </p:txBody>
      </p:sp>
      <p:sp>
        <p:nvSpPr>
          <p:cNvPr id="16" name="Text Placeholder 3"/>
          <p:cNvSpPr>
            <a:spLocks noGrp="1"/>
          </p:cNvSpPr>
          <p:nvPr>
            <p:ph type="body" sz="quarter" idx="17"/>
          </p:nvPr>
        </p:nvSpPr>
        <p:spPr>
          <a:xfrm>
            <a:off x="517525" y="1775143"/>
            <a:ext cx="2762855" cy="3142297"/>
          </a:xfrm>
          <a:prstGeom prst="rect">
            <a:avLst/>
          </a:prstGeom>
        </p:spPr>
        <p:txBody>
          <a:bodyPr vert="horz" lIns="0" tIns="0" rIns="180000" bIns="0">
            <a:noAutofit/>
          </a:bodyPr>
          <a:lstStyle>
            <a:lvl1pPr marL="0" indent="0">
              <a:buNone/>
              <a:defRPr sz="1100" baseline="0">
                <a:latin typeface="BBC Reith Sans"/>
              </a:defRPr>
            </a:lvl1pPr>
          </a:lstStyle>
          <a:p>
            <a:pPr lvl="0"/>
            <a:endParaRPr lang="en-US" dirty="0"/>
          </a:p>
        </p:txBody>
      </p:sp>
      <p:sp>
        <p:nvSpPr>
          <p:cNvPr id="23" name="Text Placeholder 9"/>
          <p:cNvSpPr>
            <a:spLocks noGrp="1"/>
          </p:cNvSpPr>
          <p:nvPr>
            <p:ph type="body" sz="quarter" idx="12" hasCustomPrompt="1"/>
          </p:nvPr>
        </p:nvSpPr>
        <p:spPr>
          <a:xfrm>
            <a:off x="517525" y="1016001"/>
            <a:ext cx="8170863"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PAGE</a:t>
            </a:r>
            <a:endParaRPr lang="en-US" dirty="0"/>
          </a:p>
        </p:txBody>
      </p:sp>
      <p:sp>
        <p:nvSpPr>
          <p:cNvPr id="22"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rgbClr val="656565"/>
                </a:solidFill>
                <a:latin typeface="BBC Reith Sans"/>
                <a:cs typeface="BBC Reith Sans"/>
              </a:defRPr>
            </a:lvl1pPr>
          </a:lstStyle>
          <a:p>
            <a:pPr lvl="0"/>
            <a:r>
              <a:rPr lang="en-US" dirty="0" smtClean="0"/>
              <a:t>SECTION HEADING</a:t>
            </a:r>
            <a:endParaRPr lang="en-US" dirty="0"/>
          </a:p>
        </p:txBody>
      </p:sp>
      <p:sp>
        <p:nvSpPr>
          <p:cNvPr id="8" name="TextBox 7"/>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2165361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age Graph/Infographic">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5" hasCustomPrompt="1"/>
          </p:nvPr>
        </p:nvSpPr>
        <p:spPr>
          <a:xfrm>
            <a:off x="517525" y="1539876"/>
            <a:ext cx="8159750" cy="3392486"/>
          </a:xfrm>
          <a:prstGeom prst="rect">
            <a:avLst/>
          </a:prstGeom>
          <a:noFill/>
        </p:spPr>
        <p:txBody>
          <a:bodyPr vert="horz" lIns="0" tIns="1130400" anchor="t" anchorCtr="0">
            <a:normAutofit/>
          </a:bodyPr>
          <a:lstStyle>
            <a:lvl1pPr marL="0" indent="0" algn="ctr">
              <a:buNone/>
              <a:defRPr sz="1200" b="0" i="0" baseline="0">
                <a:solidFill>
                  <a:srgbClr val="000000"/>
                </a:solidFill>
                <a:latin typeface="BBC Reith Sans Light"/>
                <a:cs typeface="BBC Reith Sans Light"/>
              </a:defRPr>
            </a:lvl1pPr>
          </a:lstStyle>
          <a:p>
            <a:r>
              <a:rPr lang="en-US" dirty="0" smtClean="0"/>
              <a:t>CLICK ICON TO INSERT </a:t>
            </a:r>
            <a:br>
              <a:rPr lang="en-US" dirty="0" smtClean="0"/>
            </a:br>
            <a:r>
              <a:rPr lang="en-US" dirty="0" smtClean="0"/>
              <a:t>GRAPH OR INFOGRAPHIC</a:t>
            </a:r>
          </a:p>
        </p:txBody>
      </p:sp>
      <p:sp>
        <p:nvSpPr>
          <p:cNvPr id="18" name="Text Placeholder 9"/>
          <p:cNvSpPr>
            <a:spLocks noGrp="1"/>
          </p:cNvSpPr>
          <p:nvPr>
            <p:ph type="body" sz="quarter" idx="12" hasCustomPrompt="1"/>
          </p:nvPr>
        </p:nvSpPr>
        <p:spPr>
          <a:xfrm>
            <a:off x="517526" y="1016001"/>
            <a:ext cx="8170862"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GRAPH / INFOGRAPHIC</a:t>
            </a:r>
            <a:endParaRPr lang="en-US" dirty="0"/>
          </a:p>
        </p:txBody>
      </p:sp>
      <p:sp>
        <p:nvSpPr>
          <p:cNvPr id="17"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rgbClr val="656565"/>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3426389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Graph/Infographic">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15" hasCustomPrompt="1"/>
          </p:nvPr>
        </p:nvSpPr>
        <p:spPr>
          <a:xfrm>
            <a:off x="3457677" y="1775143"/>
            <a:ext cx="5230712" cy="3131245"/>
          </a:xfrm>
          <a:prstGeom prst="rect">
            <a:avLst/>
          </a:prstGeom>
          <a:noFill/>
        </p:spPr>
        <p:txBody>
          <a:bodyPr vert="horz" lIns="0" tIns="982800" rIns="0" bIns="0" anchor="t" anchorCtr="0">
            <a:normAutofit/>
          </a:bodyPr>
          <a:lstStyle>
            <a:lvl1pPr marL="0" indent="0" algn="ctr">
              <a:buNone/>
              <a:defRPr sz="1200" b="0" i="0" baseline="0">
                <a:solidFill>
                  <a:schemeClr val="tx1"/>
                </a:solidFill>
                <a:latin typeface="BBC Reith Sans Light"/>
                <a:cs typeface="BBC Reith Sans Light"/>
              </a:defRPr>
            </a:lvl1pPr>
          </a:lstStyle>
          <a:p>
            <a:r>
              <a:rPr lang="en-US" dirty="0" smtClean="0"/>
              <a:t>CLICK ICON TO INSERT </a:t>
            </a:r>
            <a:br>
              <a:rPr lang="en-US" dirty="0" smtClean="0"/>
            </a:br>
            <a:r>
              <a:rPr lang="en-US" dirty="0" smtClean="0"/>
              <a:t>GRAPH OR INFOGRAPHIC</a:t>
            </a:r>
          </a:p>
        </p:txBody>
      </p:sp>
      <p:sp>
        <p:nvSpPr>
          <p:cNvPr id="23" name="Text Placeholder 9"/>
          <p:cNvSpPr>
            <a:spLocks noGrp="1"/>
          </p:cNvSpPr>
          <p:nvPr>
            <p:ph type="body" sz="quarter" idx="12" hasCustomPrompt="1"/>
          </p:nvPr>
        </p:nvSpPr>
        <p:spPr>
          <a:xfrm>
            <a:off x="517525" y="1016001"/>
            <a:ext cx="8170863"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PAGE</a:t>
            </a:r>
            <a:endParaRPr lang="en-US" dirty="0"/>
          </a:p>
        </p:txBody>
      </p:sp>
      <p:sp>
        <p:nvSpPr>
          <p:cNvPr id="22"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rgbClr val="656565"/>
                </a:solidFill>
                <a:latin typeface="BBC Reith Sans"/>
                <a:cs typeface="BBC Reith Sans"/>
              </a:defRPr>
            </a:lvl1pPr>
          </a:lstStyle>
          <a:p>
            <a:pPr lvl="0"/>
            <a:r>
              <a:rPr lang="en-US" dirty="0" smtClean="0"/>
              <a:t>SECTION HEADING</a:t>
            </a:r>
            <a:endParaRPr lang="en-US" dirty="0"/>
          </a:p>
        </p:txBody>
      </p:sp>
      <p:sp>
        <p:nvSpPr>
          <p:cNvPr id="7" name="Text Placeholder 3"/>
          <p:cNvSpPr>
            <a:spLocks noGrp="1"/>
          </p:cNvSpPr>
          <p:nvPr>
            <p:ph type="body" sz="quarter" idx="17"/>
          </p:nvPr>
        </p:nvSpPr>
        <p:spPr>
          <a:xfrm>
            <a:off x="517525" y="1775143"/>
            <a:ext cx="2762855" cy="3142297"/>
          </a:xfrm>
          <a:prstGeom prst="rect">
            <a:avLst/>
          </a:prstGeom>
        </p:spPr>
        <p:txBody>
          <a:bodyPr vert="horz" lIns="0" tIns="0" rIns="180000" bIns="0">
            <a:noAutofit/>
          </a:bodyPr>
          <a:lstStyle>
            <a:lvl1pPr marL="0" indent="0">
              <a:buNone/>
              <a:defRPr sz="1100" baseline="0">
                <a:latin typeface="BBC Reith Sans"/>
              </a:defRPr>
            </a:lvl1pPr>
          </a:lstStyle>
          <a:p>
            <a:pPr lvl="0"/>
            <a:endParaRPr lang="en-US" dirty="0"/>
          </a:p>
        </p:txBody>
      </p:sp>
      <p:sp>
        <p:nvSpPr>
          <p:cNvPr id="9" name="TextBox 8"/>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2265428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15" hasCustomPrompt="1"/>
          </p:nvPr>
        </p:nvSpPr>
        <p:spPr>
          <a:xfrm>
            <a:off x="517524" y="795515"/>
            <a:ext cx="8170863" cy="4110874"/>
          </a:xfrm>
          <a:prstGeom prst="rect">
            <a:avLst/>
          </a:prstGeom>
          <a:noFill/>
        </p:spPr>
        <p:txBody>
          <a:bodyPr vert="horz" lIns="0" tIns="1497600" rIns="0" bIns="0" anchor="t" anchorCtr="0">
            <a:normAutofit/>
          </a:bodyPr>
          <a:lstStyle>
            <a:lvl1pPr marL="0" indent="0" algn="ctr">
              <a:buNone/>
              <a:defRPr sz="1200" b="0" i="0" baseline="0">
                <a:solidFill>
                  <a:schemeClr val="tx1"/>
                </a:solidFill>
                <a:latin typeface="BBC Reith Sans Light"/>
                <a:cs typeface="BBC Reith Sans Light"/>
              </a:defRPr>
            </a:lvl1pPr>
          </a:lstStyle>
          <a:p>
            <a:r>
              <a:rPr lang="en-US" dirty="0" smtClean="0"/>
              <a:t>CLICK ICON TO </a:t>
            </a:r>
            <a:br>
              <a:rPr lang="en-US" dirty="0" smtClean="0"/>
            </a:br>
            <a:r>
              <a:rPr lang="en-US" dirty="0" smtClean="0"/>
              <a:t>INSERT IMAGE</a:t>
            </a:r>
          </a:p>
        </p:txBody>
      </p:sp>
      <p:sp>
        <p:nvSpPr>
          <p:cNvPr id="5" name="TextBox 4"/>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314170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16" hasCustomPrompt="1"/>
          </p:nvPr>
        </p:nvSpPr>
        <p:spPr>
          <a:xfrm>
            <a:off x="3892425" y="936624"/>
            <a:ext cx="5251575" cy="4206876"/>
          </a:xfrm>
          <a:prstGeom prst="rect">
            <a:avLst/>
          </a:prstGeom>
          <a:noFill/>
        </p:spPr>
        <p:txBody>
          <a:bodyPr vert="horz" lIns="0" tIns="1130400" anchor="t" anchorCtr="0">
            <a:normAutofit/>
          </a:bodyPr>
          <a:lstStyle>
            <a:lvl1pPr marL="0" indent="0" algn="ctr">
              <a:buNone/>
              <a:defRPr sz="1200" b="0" i="0" baseline="0">
                <a:solidFill>
                  <a:schemeClr val="tx1"/>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15" name="Text Placeholder 8"/>
          <p:cNvSpPr>
            <a:spLocks noGrp="1"/>
          </p:cNvSpPr>
          <p:nvPr>
            <p:ph type="body" sz="quarter" idx="16" hasCustomPrompt="1"/>
          </p:nvPr>
        </p:nvSpPr>
        <p:spPr>
          <a:xfrm>
            <a:off x="506977" y="3095838"/>
            <a:ext cx="3120469" cy="413860"/>
          </a:xfrm>
          <a:prstGeom prst="rect">
            <a:avLst/>
          </a:prstGeom>
        </p:spPr>
        <p:txBody>
          <a:bodyPr vert="horz" wrap="none" lIns="0" tIns="0" rIns="0" bIns="0">
            <a:noAutofit/>
          </a:bodyPr>
          <a:lstStyle>
            <a:lvl1pPr marL="0" indent="0">
              <a:buNone/>
              <a:defRPr sz="1200" cap="all" spc="170" baseline="0">
                <a:solidFill>
                  <a:schemeClr val="tx2"/>
                </a:solidFill>
                <a:latin typeface="BBC Reith Sans Medium"/>
                <a:cs typeface="BBC Reith Sans Medium"/>
              </a:defRPr>
            </a:lvl1pPr>
          </a:lstStyle>
          <a:p>
            <a:pPr lvl="0"/>
            <a:r>
              <a:rPr lang="en-US" dirty="0" smtClean="0"/>
              <a:t>Team name </a:t>
            </a:r>
            <a:br>
              <a:rPr lang="en-US" dirty="0" smtClean="0"/>
            </a:br>
            <a:r>
              <a:rPr lang="en-US" dirty="0" smtClean="0"/>
              <a:t>in full</a:t>
            </a:r>
            <a:endParaRPr lang="en-US" dirty="0"/>
          </a:p>
        </p:txBody>
      </p:sp>
      <p:sp>
        <p:nvSpPr>
          <p:cNvPr id="16" name="Text Placeholder 8"/>
          <p:cNvSpPr>
            <a:spLocks noGrp="1"/>
          </p:cNvSpPr>
          <p:nvPr>
            <p:ph type="body" sz="quarter" idx="17" hasCustomPrompt="1"/>
          </p:nvPr>
        </p:nvSpPr>
        <p:spPr>
          <a:xfrm>
            <a:off x="506977" y="3584169"/>
            <a:ext cx="3120470" cy="243763"/>
          </a:xfrm>
          <a:prstGeom prst="rect">
            <a:avLst/>
          </a:prstGeom>
        </p:spPr>
        <p:txBody>
          <a:bodyPr vert="horz" lIns="0" tIns="0" rIns="0" bIns="0"/>
          <a:lstStyle>
            <a:lvl1pPr marL="0" marR="0" indent="0" algn="l" defTabSz="457200" rtl="0" eaLnBrk="1" fontAlgn="auto" latinLnBrk="0" hangingPunct="1">
              <a:lnSpc>
                <a:spcPct val="100000"/>
              </a:lnSpc>
              <a:spcBef>
                <a:spcPct val="20000"/>
              </a:spcBef>
              <a:spcAft>
                <a:spcPts val="0"/>
              </a:spcAft>
              <a:buClrTx/>
              <a:buSzTx/>
              <a:buFont typeface="Arial"/>
              <a:buNone/>
              <a:tabLst/>
              <a:defRPr sz="1200" cap="all" spc="170" baseline="0">
                <a:solidFill>
                  <a:schemeClr val="tx2"/>
                </a:solidFill>
                <a:latin typeface="BBC Reith Sans Light"/>
                <a:cs typeface="BBC Reith Sans Medium"/>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10 </a:t>
            </a:r>
            <a:r>
              <a:rPr lang="en-US" dirty="0" err="1" smtClean="0"/>
              <a:t>jan</a:t>
            </a:r>
            <a:r>
              <a:rPr lang="en-US" dirty="0" smtClean="0"/>
              <a:t> 2018 (date format)</a:t>
            </a:r>
            <a:endParaRPr lang="en-US" dirty="0"/>
          </a:p>
        </p:txBody>
      </p:sp>
      <p:sp>
        <p:nvSpPr>
          <p:cNvPr id="8" name="Text Placeholder 11"/>
          <p:cNvSpPr>
            <a:spLocks noGrp="1"/>
          </p:cNvSpPr>
          <p:nvPr>
            <p:ph type="body" sz="quarter" idx="13" hasCustomPrompt="1"/>
          </p:nvPr>
        </p:nvSpPr>
        <p:spPr>
          <a:xfrm>
            <a:off x="504436" y="861111"/>
            <a:ext cx="3113873" cy="1952740"/>
          </a:xfrm>
          <a:prstGeom prst="rect">
            <a:avLst/>
          </a:prstGeom>
        </p:spPr>
        <p:txBody>
          <a:bodyPr vert="horz" lIns="0" tIns="0" rIns="0" bIns="0" anchor="t" anchorCtr="0">
            <a:noAutofit/>
          </a:bodyPr>
          <a:lstStyle>
            <a:lvl1pPr marL="0" indent="0">
              <a:buNone/>
              <a:defRPr sz="2400" b="0" i="0" cap="all" spc="120" baseline="0">
                <a:solidFill>
                  <a:schemeClr val="accent1"/>
                </a:solidFill>
                <a:latin typeface="BBC Reith Sans Medium"/>
                <a:cs typeface="BBC Reith Sans Medium"/>
              </a:defRPr>
            </a:lvl1pPr>
          </a:lstStyle>
          <a:p>
            <a:pPr lvl="0"/>
            <a:r>
              <a:rPr lang="en-US" dirty="0" smtClean="0"/>
              <a:t>Presentation</a:t>
            </a:r>
          </a:p>
          <a:p>
            <a:pPr lvl="0"/>
            <a:r>
              <a:rPr lang="en-US" dirty="0" smtClean="0"/>
              <a:t>title</a:t>
            </a:r>
            <a:endParaRPr lang="en-US" dirty="0"/>
          </a:p>
        </p:txBody>
      </p:sp>
    </p:spTree>
    <p:extLst>
      <p:ext uri="{BB962C8B-B14F-4D97-AF65-F5344CB8AC3E}">
        <p14:creationId xmlns:p14="http://schemas.microsoft.com/office/powerpoint/2010/main" val="3210409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81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Pag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Text Placeholder 11"/>
          <p:cNvSpPr>
            <a:spLocks noGrp="1"/>
          </p:cNvSpPr>
          <p:nvPr>
            <p:ph type="body" sz="quarter" idx="15" hasCustomPrompt="1"/>
          </p:nvPr>
        </p:nvSpPr>
        <p:spPr>
          <a:xfrm>
            <a:off x="485775" y="3483595"/>
            <a:ext cx="3614639" cy="729616"/>
          </a:xfrm>
          <a:prstGeom prst="rect">
            <a:avLst/>
          </a:prstGeom>
        </p:spPr>
        <p:txBody>
          <a:bodyPr vert="horz" lIns="0" tIns="0" rIns="0" bIns="0" anchor="t" anchorCtr="0">
            <a:noAutofit/>
          </a:bodyPr>
          <a:lstStyle>
            <a:lvl1pPr marL="0" indent="0" algn="l">
              <a:buNone/>
              <a:defRPr sz="1100" b="0" i="0" cap="all" spc="120" baseline="0">
                <a:solidFill>
                  <a:schemeClr val="bg1"/>
                </a:solidFill>
                <a:latin typeface="BBC Reith Sans Medium"/>
                <a:cs typeface="BBC Reith Sans Medium"/>
              </a:defRPr>
            </a:lvl1pPr>
          </a:lstStyle>
          <a:p>
            <a:pPr lvl="0"/>
            <a:r>
              <a:rPr lang="en-US" dirty="0" smtClean="0"/>
              <a:t>insert your thank you message</a:t>
            </a:r>
            <a:endParaRPr lang="en-US" dirty="0"/>
          </a:p>
        </p:txBody>
      </p:sp>
    </p:spTree>
    <p:extLst>
      <p:ext uri="{BB962C8B-B14F-4D97-AF65-F5344CB8AC3E}">
        <p14:creationId xmlns:p14="http://schemas.microsoft.com/office/powerpoint/2010/main" val="91203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Content Placeholder 33"/>
          <p:cNvSpPr>
            <a:spLocks noGrp="1"/>
          </p:cNvSpPr>
          <p:nvPr>
            <p:ph sz="quarter" idx="13" hasCustomPrompt="1"/>
          </p:nvPr>
        </p:nvSpPr>
        <p:spPr>
          <a:xfrm>
            <a:off x="4546522" y="4621628"/>
            <a:ext cx="4087891" cy="214535"/>
          </a:xfrm>
          <a:prstGeom prst="rect">
            <a:avLst/>
          </a:prstGeom>
        </p:spPr>
        <p:txBody>
          <a:bodyPr vert="horz" wrap="none" lIns="0" tIns="0" rIns="0" bIns="0">
            <a:noAutofit/>
          </a:bodyPr>
          <a:lstStyle>
            <a:lvl1pPr marL="0" marR="0" indent="0" algn="r" defTabSz="457200" rtl="0" eaLnBrk="1" fontAlgn="auto" latinLnBrk="0" hangingPunct="1">
              <a:lnSpc>
                <a:spcPct val="100000"/>
              </a:lnSpc>
              <a:spcBef>
                <a:spcPct val="20000"/>
              </a:spcBef>
              <a:spcAft>
                <a:spcPts val="0"/>
              </a:spcAft>
              <a:buClrTx/>
              <a:buSzTx/>
              <a:buFont typeface="Arial"/>
              <a:buNone/>
              <a:tabLst/>
              <a:defRPr sz="1100" b="0" i="0" kern="1200" cap="all" spc="170" baseline="0">
                <a:solidFill>
                  <a:srgbClr val="FFFFFF"/>
                </a:solidFill>
                <a:latin typeface="BBC Reith Sans Light"/>
                <a:cs typeface="BBC Reith Sans Medium"/>
              </a:defRPr>
            </a:lvl1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lang="en-US" dirty="0" smtClean="0"/>
              <a:t>10 </a:t>
            </a:r>
            <a:r>
              <a:rPr lang="en-US" dirty="0" err="1" smtClean="0"/>
              <a:t>jan</a:t>
            </a:r>
            <a:r>
              <a:rPr lang="en-US" dirty="0" smtClean="0"/>
              <a:t> 2018 (date format)</a:t>
            </a:r>
          </a:p>
          <a:p>
            <a:pPr lvl="0"/>
            <a:endParaRPr lang="en-US" dirty="0"/>
          </a:p>
        </p:txBody>
      </p:sp>
      <p:sp>
        <p:nvSpPr>
          <p:cNvPr id="15" name="Text Placeholder 3"/>
          <p:cNvSpPr>
            <a:spLocks noGrp="1"/>
          </p:cNvSpPr>
          <p:nvPr>
            <p:ph type="body" sz="quarter" idx="18" hasCustomPrompt="1"/>
          </p:nvPr>
        </p:nvSpPr>
        <p:spPr>
          <a:xfrm>
            <a:off x="4546522" y="4326456"/>
            <a:ext cx="4087891" cy="238125"/>
          </a:xfrm>
          <a:prstGeom prst="rect">
            <a:avLst/>
          </a:prstGeom>
        </p:spPr>
        <p:txBody>
          <a:bodyPr vert="horz" wrap="none" lIns="0" tIns="0" rIns="0" bIns="0">
            <a:noAutofit/>
          </a:bodyPr>
          <a:lstStyle>
            <a:lvl1pPr marL="0" indent="0" algn="r">
              <a:buNone/>
              <a:defRPr sz="1200" kern="1200" cap="all" spc="170" baseline="0">
                <a:solidFill>
                  <a:schemeClr val="bg1"/>
                </a:solidFill>
                <a:latin typeface="BBC Reith Sans Medium"/>
              </a:defRPr>
            </a:lvl1pPr>
            <a:lvl2pPr>
              <a:defRPr sz="1200" cap="all" baseline="0">
                <a:solidFill>
                  <a:schemeClr val="bg2"/>
                </a:solidFill>
                <a:latin typeface="BBC Reith Sans Medium"/>
              </a:defRPr>
            </a:lvl2pPr>
            <a:lvl3pPr>
              <a:defRPr sz="1200" cap="all" baseline="0">
                <a:solidFill>
                  <a:schemeClr val="bg2"/>
                </a:solidFill>
                <a:latin typeface="BBC Reith Sans Medium"/>
              </a:defRPr>
            </a:lvl3pPr>
            <a:lvl4pPr>
              <a:defRPr sz="1200" cap="all" baseline="0">
                <a:solidFill>
                  <a:schemeClr val="bg2"/>
                </a:solidFill>
                <a:latin typeface="BBC Reith Sans Medium"/>
              </a:defRPr>
            </a:lvl4pPr>
            <a:lvl5pPr>
              <a:defRPr sz="1200" cap="all" baseline="0">
                <a:solidFill>
                  <a:schemeClr val="bg2"/>
                </a:solidFill>
                <a:latin typeface="BBC Reith Sans Medium"/>
              </a:defRPr>
            </a:lvl5pPr>
          </a:lstStyle>
          <a:p>
            <a:pPr lvl="0"/>
            <a:r>
              <a:rPr lang="en-US" dirty="0" smtClean="0"/>
              <a:t>Team name in full</a:t>
            </a:r>
            <a:endParaRPr lang="en-US" dirty="0"/>
          </a:p>
        </p:txBody>
      </p:sp>
      <p:sp>
        <p:nvSpPr>
          <p:cNvPr id="11" name="Text Placeholder 11"/>
          <p:cNvSpPr>
            <a:spLocks noGrp="1"/>
          </p:cNvSpPr>
          <p:nvPr>
            <p:ph type="body" sz="quarter" idx="15" hasCustomPrompt="1"/>
          </p:nvPr>
        </p:nvSpPr>
        <p:spPr>
          <a:xfrm>
            <a:off x="469966" y="324327"/>
            <a:ext cx="4067254" cy="1116518"/>
          </a:xfrm>
          <a:prstGeom prst="rect">
            <a:avLst/>
          </a:prstGeom>
        </p:spPr>
        <p:txBody>
          <a:bodyPr vert="horz" lIns="0" tIns="0" rIns="0" bIns="0" anchor="t" anchorCtr="0">
            <a:noAutofit/>
          </a:bodyPr>
          <a:lstStyle>
            <a:lvl1pPr marL="0" indent="0" algn="l">
              <a:buNone/>
              <a:defRPr sz="2400" b="0" i="0" cap="all" spc="120" baseline="0">
                <a:solidFill>
                  <a:srgbClr val="FFFFFF"/>
                </a:solidFill>
                <a:latin typeface="BBC Reith Sans Medium"/>
                <a:cs typeface="BBC Reith Sans Medium"/>
              </a:defRPr>
            </a:lvl1pPr>
          </a:lstStyle>
          <a:p>
            <a:pPr lvl="0"/>
            <a:r>
              <a:rPr lang="en-US" dirty="0" smtClean="0"/>
              <a:t>Presentation title</a:t>
            </a:r>
            <a:endParaRPr lang="en-US" dirty="0"/>
          </a:p>
        </p:txBody>
      </p:sp>
    </p:spTree>
    <p:extLst>
      <p:ext uri="{BB962C8B-B14F-4D97-AF65-F5344CB8AC3E}">
        <p14:creationId xmlns:p14="http://schemas.microsoft.com/office/powerpoint/2010/main" val="274777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4">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Content Placeholder 33"/>
          <p:cNvSpPr>
            <a:spLocks noGrp="1"/>
          </p:cNvSpPr>
          <p:nvPr>
            <p:ph sz="quarter" idx="13" hasCustomPrompt="1"/>
          </p:nvPr>
        </p:nvSpPr>
        <p:spPr>
          <a:xfrm>
            <a:off x="4565134" y="4621628"/>
            <a:ext cx="4087891" cy="214535"/>
          </a:xfrm>
          <a:prstGeom prst="rect">
            <a:avLst/>
          </a:prstGeom>
        </p:spPr>
        <p:txBody>
          <a:bodyPr vert="horz" lIns="0" tIns="0" rIns="0" bIns="0">
            <a:noAutofit/>
          </a:bodyPr>
          <a:lstStyle>
            <a:lvl1pPr marL="0" marR="0" indent="0" algn="r" defTabSz="457200" rtl="0" eaLnBrk="1" fontAlgn="auto" latinLnBrk="0" hangingPunct="1">
              <a:lnSpc>
                <a:spcPct val="100000"/>
              </a:lnSpc>
              <a:spcBef>
                <a:spcPct val="20000"/>
              </a:spcBef>
              <a:spcAft>
                <a:spcPts val="0"/>
              </a:spcAft>
              <a:buClrTx/>
              <a:buSzTx/>
              <a:buFont typeface="Arial"/>
              <a:buNone/>
              <a:tabLst/>
              <a:defRPr sz="1100" b="0" i="0" kern="1200" cap="all" spc="170" baseline="0">
                <a:solidFill>
                  <a:srgbClr val="000000"/>
                </a:solidFill>
                <a:latin typeface="BBC Reith Sans Light"/>
                <a:cs typeface="BBC Reith Sans Medium"/>
              </a:defRPr>
            </a:lvl1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lang="en-US" dirty="0" smtClean="0"/>
              <a:t>10 </a:t>
            </a:r>
            <a:r>
              <a:rPr lang="en-US" dirty="0" err="1" smtClean="0"/>
              <a:t>jan</a:t>
            </a:r>
            <a:r>
              <a:rPr lang="en-US" dirty="0" smtClean="0"/>
              <a:t> 2018 (date format)</a:t>
            </a:r>
          </a:p>
          <a:p>
            <a:pPr lvl="0"/>
            <a:endParaRPr lang="en-US" dirty="0"/>
          </a:p>
        </p:txBody>
      </p:sp>
      <p:sp>
        <p:nvSpPr>
          <p:cNvPr id="15" name="Text Placeholder 3"/>
          <p:cNvSpPr>
            <a:spLocks noGrp="1"/>
          </p:cNvSpPr>
          <p:nvPr>
            <p:ph type="body" sz="quarter" idx="18" hasCustomPrompt="1"/>
          </p:nvPr>
        </p:nvSpPr>
        <p:spPr>
          <a:xfrm>
            <a:off x="4565134" y="4326456"/>
            <a:ext cx="4087891" cy="238125"/>
          </a:xfrm>
          <a:prstGeom prst="rect">
            <a:avLst/>
          </a:prstGeom>
        </p:spPr>
        <p:txBody>
          <a:bodyPr vert="horz" wrap="none" lIns="0" tIns="0" rIns="0" bIns="0">
            <a:noAutofit/>
          </a:bodyPr>
          <a:lstStyle>
            <a:lvl1pPr marL="0" indent="0" algn="r">
              <a:buNone/>
              <a:defRPr sz="1200" kern="1200" cap="all" spc="170" baseline="0">
                <a:solidFill>
                  <a:schemeClr val="tx1"/>
                </a:solidFill>
                <a:latin typeface="BBC Reith Sans Medium"/>
              </a:defRPr>
            </a:lvl1pPr>
            <a:lvl2pPr>
              <a:defRPr sz="1200" cap="all" baseline="0">
                <a:solidFill>
                  <a:schemeClr val="bg2"/>
                </a:solidFill>
                <a:latin typeface="BBC Reith Sans Medium"/>
              </a:defRPr>
            </a:lvl2pPr>
            <a:lvl3pPr>
              <a:defRPr sz="1200" cap="all" baseline="0">
                <a:solidFill>
                  <a:schemeClr val="bg2"/>
                </a:solidFill>
                <a:latin typeface="BBC Reith Sans Medium"/>
              </a:defRPr>
            </a:lvl3pPr>
            <a:lvl4pPr>
              <a:defRPr sz="1200" cap="all" baseline="0">
                <a:solidFill>
                  <a:schemeClr val="bg2"/>
                </a:solidFill>
                <a:latin typeface="BBC Reith Sans Medium"/>
              </a:defRPr>
            </a:lvl4pPr>
            <a:lvl5pPr>
              <a:defRPr sz="1200" cap="all" baseline="0">
                <a:solidFill>
                  <a:schemeClr val="bg2"/>
                </a:solidFill>
                <a:latin typeface="BBC Reith Sans Medium"/>
              </a:defRPr>
            </a:lvl5pPr>
          </a:lstStyle>
          <a:p>
            <a:pPr lvl="0"/>
            <a:r>
              <a:rPr lang="en-US" dirty="0" smtClean="0"/>
              <a:t>Team name in full</a:t>
            </a:r>
            <a:endParaRPr lang="en-US" dirty="0"/>
          </a:p>
        </p:txBody>
      </p:sp>
      <p:sp>
        <p:nvSpPr>
          <p:cNvPr id="11" name="Text Placeholder 11"/>
          <p:cNvSpPr>
            <a:spLocks noGrp="1"/>
          </p:cNvSpPr>
          <p:nvPr>
            <p:ph type="body" sz="quarter" idx="15" hasCustomPrompt="1"/>
          </p:nvPr>
        </p:nvSpPr>
        <p:spPr>
          <a:xfrm>
            <a:off x="479099" y="317815"/>
            <a:ext cx="4067254" cy="1116518"/>
          </a:xfrm>
          <a:prstGeom prst="rect">
            <a:avLst/>
          </a:prstGeom>
        </p:spPr>
        <p:txBody>
          <a:bodyPr vert="horz" lIns="0" tIns="0" rIns="0" bIns="0" anchor="t" anchorCtr="0">
            <a:noAutofit/>
          </a:bodyPr>
          <a:lstStyle>
            <a:lvl1pPr marL="0" indent="0" algn="l">
              <a:buNone/>
              <a:defRPr sz="2400" b="0" i="0" cap="all" spc="120" baseline="0">
                <a:solidFill>
                  <a:schemeClr val="tx1"/>
                </a:solidFill>
                <a:latin typeface="BBC Reith Sans Medium"/>
                <a:cs typeface="BBC Reith Sans Medium"/>
              </a:defRPr>
            </a:lvl1pPr>
          </a:lstStyle>
          <a:p>
            <a:pPr lvl="0"/>
            <a:r>
              <a:rPr lang="en-US" dirty="0" smtClean="0"/>
              <a:t>Presentation title</a:t>
            </a:r>
            <a:endParaRPr lang="en-US" dirty="0"/>
          </a:p>
        </p:txBody>
      </p:sp>
      <p:sp>
        <p:nvSpPr>
          <p:cNvPr id="2" name="TextBox 1"/>
          <p:cNvSpPr txBox="1"/>
          <p:nvPr userDrawn="1"/>
        </p:nvSpPr>
        <p:spPr>
          <a:xfrm>
            <a:off x="813206" y="225656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6886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Image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12" hasCustomPrompt="1"/>
          </p:nvPr>
        </p:nvSpPr>
        <p:spPr>
          <a:xfrm>
            <a:off x="4413242" y="1330920"/>
            <a:ext cx="4730758" cy="3818628"/>
          </a:xfrm>
          <a:prstGeom prst="rect">
            <a:avLst/>
          </a:prstGeom>
          <a:noFill/>
        </p:spPr>
        <p:txBody>
          <a:bodyPr vert="horz" lIns="0" tIns="1130400" anchor="t" anchorCtr="0">
            <a:normAutofit/>
          </a:bodyPr>
          <a:lstStyle>
            <a:lvl1pPr marL="0" indent="0" algn="ctr">
              <a:buNone/>
              <a:defRPr sz="1200" b="0" i="0" baseline="0">
                <a:solidFill>
                  <a:schemeClr val="bg1"/>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12" name="Text Placeholder 11"/>
          <p:cNvSpPr>
            <a:spLocks noGrp="1"/>
          </p:cNvSpPr>
          <p:nvPr>
            <p:ph type="body" sz="quarter" idx="13" hasCustomPrompt="1"/>
          </p:nvPr>
        </p:nvSpPr>
        <p:spPr>
          <a:xfrm>
            <a:off x="517524" y="1655444"/>
            <a:ext cx="3484545" cy="2144395"/>
          </a:xfrm>
          <a:prstGeom prst="rect">
            <a:avLst/>
          </a:prstGeom>
        </p:spPr>
        <p:txBody>
          <a:bodyPr vert="horz" lIns="0" tIns="0" rIns="0" bIns="0">
            <a:noAutofit/>
          </a:bodyPr>
          <a:lstStyle>
            <a:lvl1pPr marL="0" indent="0">
              <a:buNone/>
              <a:defRPr sz="2200" b="0" i="0" cap="all" spc="120" baseline="0">
                <a:solidFill>
                  <a:schemeClr val="bg1"/>
                </a:solidFill>
                <a:latin typeface="BBC Reith Sans Light"/>
                <a:cs typeface="BBC Reith Sans Light"/>
              </a:defRPr>
            </a:lvl1pPr>
          </a:lstStyle>
          <a:p>
            <a:pPr lvl="0"/>
            <a:r>
              <a:rPr lang="en-US" dirty="0" smtClean="0"/>
              <a:t>SECTION TITLE WITH PLACED IMAGE</a:t>
            </a:r>
            <a:endParaRPr lang="en-US" dirty="0"/>
          </a:p>
        </p:txBody>
      </p:sp>
      <p:sp>
        <p:nvSpPr>
          <p:cNvPr id="5" name="TextBox 4"/>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405487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No Image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Box 9"/>
          <p:cNvSpPr txBox="1"/>
          <p:nvPr userDrawn="1"/>
        </p:nvSpPr>
        <p:spPr>
          <a:xfrm>
            <a:off x="-1974273" y="1731818"/>
            <a:ext cx="184666" cy="369332"/>
          </a:xfrm>
          <a:prstGeom prst="rect">
            <a:avLst/>
          </a:prstGeom>
          <a:noFill/>
        </p:spPr>
        <p:txBody>
          <a:bodyPr wrap="none" rtlCol="0">
            <a:spAutoFit/>
          </a:bodyPr>
          <a:lstStyle/>
          <a:p>
            <a:endParaRPr lang="en-US" dirty="0"/>
          </a:p>
        </p:txBody>
      </p:sp>
      <p:sp>
        <p:nvSpPr>
          <p:cNvPr id="6" name="Text Placeholder 11"/>
          <p:cNvSpPr>
            <a:spLocks noGrp="1"/>
          </p:cNvSpPr>
          <p:nvPr>
            <p:ph type="body" sz="quarter" idx="13" hasCustomPrompt="1"/>
          </p:nvPr>
        </p:nvSpPr>
        <p:spPr>
          <a:xfrm>
            <a:off x="517523" y="1655444"/>
            <a:ext cx="5244265" cy="2144395"/>
          </a:xfrm>
          <a:prstGeom prst="rect">
            <a:avLst/>
          </a:prstGeom>
        </p:spPr>
        <p:txBody>
          <a:bodyPr vert="horz" lIns="0" tIns="0" rIns="0" bIns="0">
            <a:noAutofit/>
          </a:bodyPr>
          <a:lstStyle>
            <a:lvl1pPr marL="0" indent="0">
              <a:buNone/>
              <a:defRPr sz="2200" b="0" i="0" cap="all" spc="120" baseline="0">
                <a:solidFill>
                  <a:schemeClr val="bg1"/>
                </a:solidFill>
                <a:latin typeface="BBC Reith Sans Light"/>
                <a:cs typeface="BBC Reith Sans Light"/>
              </a:defRPr>
            </a:lvl1pPr>
          </a:lstStyle>
          <a:p>
            <a:pPr lvl="0"/>
            <a:r>
              <a:rPr lang="en-US" dirty="0" smtClean="0"/>
              <a:t>SECTION TITLE WITHOUT </a:t>
            </a:r>
            <a:br>
              <a:rPr lang="en-US" dirty="0" smtClean="0"/>
            </a:br>
            <a:r>
              <a:rPr lang="en-US" dirty="0" smtClean="0"/>
              <a:t>PLACED IMAGE</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327186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Image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12" hasCustomPrompt="1"/>
          </p:nvPr>
        </p:nvSpPr>
        <p:spPr>
          <a:xfrm>
            <a:off x="4413242" y="1330920"/>
            <a:ext cx="4730758" cy="3818628"/>
          </a:xfrm>
          <a:prstGeom prst="rect">
            <a:avLst/>
          </a:prstGeom>
          <a:noFill/>
        </p:spPr>
        <p:txBody>
          <a:bodyPr vert="horz" lIns="0" tIns="1130400" anchor="t" anchorCtr="0">
            <a:normAutofit/>
          </a:bodyPr>
          <a:lstStyle>
            <a:lvl1pPr marL="0" indent="0" algn="ctr">
              <a:buNone/>
              <a:defRPr sz="1200" b="0" i="0" baseline="0">
                <a:solidFill>
                  <a:srgbClr val="000000"/>
                </a:solidFill>
                <a:latin typeface="BBC Reith Sans Light"/>
                <a:cs typeface="BBC Reith Sans Light"/>
              </a:defRPr>
            </a:lvl1pPr>
          </a:lstStyle>
          <a:p>
            <a:r>
              <a:rPr lang="en-US" dirty="0" smtClean="0"/>
              <a:t>CLICK ICON TO</a:t>
            </a:r>
            <a:br>
              <a:rPr lang="en-US" dirty="0" smtClean="0"/>
            </a:br>
            <a:r>
              <a:rPr lang="en-US" dirty="0" smtClean="0"/>
              <a:t> INSERT IMAGE</a:t>
            </a:r>
            <a:endParaRPr lang="en-US" dirty="0"/>
          </a:p>
        </p:txBody>
      </p:sp>
      <p:sp>
        <p:nvSpPr>
          <p:cNvPr id="7" name="Text Placeholder 11"/>
          <p:cNvSpPr>
            <a:spLocks noGrp="1"/>
          </p:cNvSpPr>
          <p:nvPr>
            <p:ph type="body" sz="quarter" idx="13" hasCustomPrompt="1"/>
          </p:nvPr>
        </p:nvSpPr>
        <p:spPr>
          <a:xfrm>
            <a:off x="517524" y="1655444"/>
            <a:ext cx="3484545" cy="2144395"/>
          </a:xfrm>
          <a:prstGeom prst="rect">
            <a:avLst/>
          </a:prstGeom>
        </p:spPr>
        <p:txBody>
          <a:bodyPr vert="horz" lIns="0" tIns="0" rIns="0" bIns="0">
            <a:noAutofit/>
          </a:bodyPr>
          <a:lstStyle>
            <a:lvl1pPr marL="0" indent="0">
              <a:buNone/>
              <a:defRPr sz="2200" b="0" i="0" cap="all" spc="120" baseline="0">
                <a:solidFill>
                  <a:schemeClr val="tx1"/>
                </a:solidFill>
                <a:latin typeface="BBC Reith Sans Light"/>
                <a:cs typeface="BBC Reith Sans Light"/>
              </a:defRPr>
            </a:lvl1pPr>
          </a:lstStyle>
          <a:p>
            <a:pPr lvl="0"/>
            <a:r>
              <a:rPr lang="en-US" dirty="0" smtClean="0"/>
              <a:t>SECTION TITLE WITH PLACED IMAGE</a:t>
            </a:r>
            <a:endParaRPr lang="en-US" dirty="0"/>
          </a:p>
        </p:txBody>
      </p:sp>
      <p:sp>
        <p:nvSpPr>
          <p:cNvPr id="8" name="TextBox 7"/>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173238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No Image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Box 5"/>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
        <p:nvSpPr>
          <p:cNvPr id="4" name="Text Placeholder 11"/>
          <p:cNvSpPr>
            <a:spLocks noGrp="1"/>
          </p:cNvSpPr>
          <p:nvPr>
            <p:ph type="body" sz="quarter" idx="13" hasCustomPrompt="1"/>
          </p:nvPr>
        </p:nvSpPr>
        <p:spPr>
          <a:xfrm>
            <a:off x="517523" y="1655444"/>
            <a:ext cx="5244265" cy="2144395"/>
          </a:xfrm>
          <a:prstGeom prst="rect">
            <a:avLst/>
          </a:prstGeom>
        </p:spPr>
        <p:txBody>
          <a:bodyPr vert="horz" lIns="0" tIns="0" rIns="0" bIns="0">
            <a:noAutofit/>
          </a:bodyPr>
          <a:lstStyle>
            <a:lvl1pPr marL="0" indent="0">
              <a:buNone/>
              <a:defRPr sz="2200" b="0" i="0" cap="all" spc="120" baseline="0">
                <a:solidFill>
                  <a:schemeClr val="tx1"/>
                </a:solidFill>
                <a:latin typeface="BBC Reith Sans Light"/>
                <a:cs typeface="BBC Reith Sans Light"/>
              </a:defRPr>
            </a:lvl1pPr>
          </a:lstStyle>
          <a:p>
            <a:pPr lvl="0"/>
            <a:r>
              <a:rPr lang="en-US" dirty="0" smtClean="0"/>
              <a:t>SECTION TITLE WITHOUT </a:t>
            </a:r>
            <a:br>
              <a:rPr lang="en-US" dirty="0" smtClean="0"/>
            </a:br>
            <a:r>
              <a:rPr lang="en-US" dirty="0" smtClean="0"/>
              <a:t>PLACED IMAGE</a:t>
            </a:r>
            <a:endParaRPr lang="en-US" dirty="0"/>
          </a:p>
        </p:txBody>
      </p:sp>
    </p:spTree>
    <p:extLst>
      <p:ext uri="{BB962C8B-B14F-4D97-AF65-F5344CB8AC3E}">
        <p14:creationId xmlns:p14="http://schemas.microsoft.com/office/powerpoint/2010/main" val="310045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age (L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5"/>
          </p:nvPr>
        </p:nvSpPr>
        <p:spPr>
          <a:xfrm>
            <a:off x="517525" y="1775143"/>
            <a:ext cx="8178799" cy="3142297"/>
          </a:xfrm>
          <a:prstGeom prst="rect">
            <a:avLst/>
          </a:prstGeom>
        </p:spPr>
        <p:txBody>
          <a:bodyPr vert="horz" lIns="0" tIns="0" rIns="0" bIns="360000" anchor="ctr">
            <a:normAutofit/>
          </a:bodyPr>
          <a:lstStyle>
            <a:lvl1pPr marL="0" indent="0" algn="ctr">
              <a:buNone/>
              <a:defRPr sz="2800" baseline="0">
                <a:latin typeface="BBC Reith Sans"/>
              </a:defRPr>
            </a:lvl1pPr>
          </a:lstStyle>
          <a:p>
            <a:pPr lvl="0"/>
            <a:endParaRPr lang="en-US" dirty="0"/>
          </a:p>
        </p:txBody>
      </p:sp>
      <p:sp>
        <p:nvSpPr>
          <p:cNvPr id="12" name="Text Placeholder 9"/>
          <p:cNvSpPr>
            <a:spLocks noGrp="1"/>
          </p:cNvSpPr>
          <p:nvPr>
            <p:ph type="body" sz="quarter" idx="12" hasCustomPrompt="1"/>
          </p:nvPr>
        </p:nvSpPr>
        <p:spPr>
          <a:xfrm>
            <a:off x="517525" y="1016001"/>
            <a:ext cx="8179137" cy="280988"/>
          </a:xfrm>
          <a:prstGeom prst="rect">
            <a:avLst/>
          </a:prstGeom>
        </p:spPr>
        <p:txBody>
          <a:bodyPr vert="horz" lIns="0" tIns="0" rIns="0" bIns="0">
            <a:normAutofit/>
          </a:bodyPr>
          <a:lstStyle>
            <a:lvl1pPr marL="0" indent="0">
              <a:spcBef>
                <a:spcPts val="0"/>
              </a:spcBef>
              <a:buNone/>
              <a:defRPr sz="1800" b="1" i="0" cap="all" spc="0">
                <a:solidFill>
                  <a:schemeClr val="tx1"/>
                </a:solidFill>
                <a:latin typeface="BBC Reith Sans"/>
                <a:cs typeface="BBC Reith Sans"/>
              </a:defRPr>
            </a:lvl1pPr>
          </a:lstStyle>
          <a:p>
            <a:pPr lvl="0"/>
            <a:r>
              <a:rPr lang="en-US" dirty="0" smtClean="0"/>
              <a:t>TITLE OF PAGE</a:t>
            </a:r>
            <a:endParaRPr lang="en-US" dirty="0"/>
          </a:p>
        </p:txBody>
      </p:sp>
      <p:sp>
        <p:nvSpPr>
          <p:cNvPr id="10" name="Text Placeholder 9"/>
          <p:cNvSpPr>
            <a:spLocks noGrp="1"/>
          </p:cNvSpPr>
          <p:nvPr>
            <p:ph type="body" sz="quarter" idx="11" hasCustomPrompt="1"/>
          </p:nvPr>
        </p:nvSpPr>
        <p:spPr>
          <a:xfrm>
            <a:off x="517526" y="795514"/>
            <a:ext cx="4074160" cy="186162"/>
          </a:xfrm>
          <a:prstGeom prst="rect">
            <a:avLst/>
          </a:prstGeom>
        </p:spPr>
        <p:txBody>
          <a:bodyPr vert="horz" lIns="0" tIns="0" rIns="0" bIns="0">
            <a:normAutofit/>
          </a:bodyPr>
          <a:lstStyle>
            <a:lvl1pPr marL="0" indent="0">
              <a:spcBef>
                <a:spcPts val="0"/>
              </a:spcBef>
              <a:buNone/>
              <a:defRPr sz="1100" b="0" i="0" cap="all" spc="0">
                <a:solidFill>
                  <a:schemeClr val="accent2"/>
                </a:solidFill>
                <a:latin typeface="BBC Reith Sans"/>
                <a:cs typeface="BBC Reith Sans"/>
              </a:defRPr>
            </a:lvl1pPr>
          </a:lstStyle>
          <a:p>
            <a:pPr lvl="0"/>
            <a:r>
              <a:rPr lang="en-US" dirty="0" smtClean="0"/>
              <a:t>SECTION HEADING</a:t>
            </a:r>
            <a:endParaRPr lang="en-US" dirty="0"/>
          </a:p>
        </p:txBody>
      </p:sp>
      <p:sp>
        <p:nvSpPr>
          <p:cNvPr id="7" name="TextBox 6"/>
          <p:cNvSpPr txBox="1"/>
          <p:nvPr userDrawn="1"/>
        </p:nvSpPr>
        <p:spPr>
          <a:xfrm>
            <a:off x="8476134" y="369619"/>
            <a:ext cx="312906" cy="200055"/>
          </a:xfrm>
          <a:prstGeom prst="rect">
            <a:avLst/>
          </a:prstGeom>
          <a:noFill/>
        </p:spPr>
        <p:txBody>
          <a:bodyPr wrap="none" rtlCol="0">
            <a:spAutoFit/>
          </a:bodyPr>
          <a:lstStyle/>
          <a:p>
            <a:fld id="{7EE07900-F02A-5D41-9E74-8537F46136FE}" type="slidenum">
              <a:rPr lang="en-US" sz="700" b="1" i="0" smtClean="0">
                <a:solidFill>
                  <a:schemeClr val="accent1"/>
                </a:solidFill>
                <a:latin typeface="BBC Reith Sans"/>
                <a:cs typeface="BBC Reith Sans"/>
              </a:rPr>
              <a:t>‹#›</a:t>
            </a:fld>
            <a:endParaRPr lang="en-US" sz="700" b="1" i="0" dirty="0">
              <a:solidFill>
                <a:schemeClr val="accent1"/>
              </a:solidFill>
              <a:latin typeface="BBC Reith Sans"/>
              <a:cs typeface="BBC Reith Sans"/>
            </a:endParaRPr>
          </a:p>
        </p:txBody>
      </p:sp>
    </p:spTree>
    <p:extLst>
      <p:ext uri="{BB962C8B-B14F-4D97-AF65-F5344CB8AC3E}">
        <p14:creationId xmlns:p14="http://schemas.microsoft.com/office/powerpoint/2010/main" val="391528376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273416"/>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708" r:id="rId3"/>
    <p:sldLayoutId id="2147483656"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3880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4"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7132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8" r:id="rId3"/>
    <p:sldLayoutId id="2147483704" r:id="rId4"/>
    <p:sldLayoutId id="2147483679" r:id="rId5"/>
    <p:sldLayoutId id="2147483680" r:id="rId6"/>
    <p:sldLayoutId id="2147483695" r:id="rId7"/>
    <p:sldLayoutId id="2147483701" r:id="rId8"/>
    <p:sldLayoutId id="2147483700" r:id="rId9"/>
    <p:sldLayoutId id="2147483702" r:id="rId10"/>
    <p:sldLayoutId id="2147483707" r:id="rId11"/>
    <p:sldLayoutId id="2147483709"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46629"/>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endParaRPr lang="en-US"/>
          </a:p>
        </p:txBody>
      </p:sp>
      <p:sp>
        <p:nvSpPr>
          <p:cNvPr id="4" name="Text Placeholder 3"/>
          <p:cNvSpPr>
            <a:spLocks noGrp="1"/>
          </p:cNvSpPr>
          <p:nvPr>
            <p:ph type="body" sz="quarter" idx="18"/>
          </p:nvPr>
        </p:nvSpPr>
        <p:spPr/>
        <p:txBody>
          <a:bodyPr/>
          <a:lstStyle/>
          <a:p>
            <a:r>
              <a:rPr lang="en-US" dirty="0" smtClean="0"/>
              <a:t>Katie Roberts</a:t>
            </a:r>
            <a:endParaRPr lang="en-US" dirty="0"/>
          </a:p>
        </p:txBody>
      </p:sp>
      <p:sp>
        <p:nvSpPr>
          <p:cNvPr id="5" name="Text Placeholder 4"/>
          <p:cNvSpPr>
            <a:spLocks noGrp="1"/>
          </p:cNvSpPr>
          <p:nvPr>
            <p:ph type="body" sz="quarter" idx="10"/>
          </p:nvPr>
        </p:nvSpPr>
        <p:spPr/>
        <p:txBody>
          <a:bodyPr/>
          <a:lstStyle/>
          <a:p>
            <a:r>
              <a:rPr lang="en-US" dirty="0" smtClean="0"/>
              <a:t>The art of the technical</a:t>
            </a:r>
            <a:endParaRPr lang="en-US" dirty="0"/>
          </a:p>
        </p:txBody>
      </p:sp>
      <p:pic>
        <p:nvPicPr>
          <p:cNvPr id="14" name="Picture Placeholder 13" descr="Screenshot 2019-01-15 11.49.41.pn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1457" r="-11457"/>
          <a:stretch>
            <a:fillRect/>
          </a:stretch>
        </p:blipFill>
        <p:spPr/>
      </p:pic>
    </p:spTree>
    <p:extLst>
      <p:ext uri="{BB962C8B-B14F-4D97-AF65-F5344CB8AC3E}">
        <p14:creationId xmlns:p14="http://schemas.microsoft.com/office/powerpoint/2010/main" val="32933009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Coding === problem solving </a:t>
            </a:r>
            <a:endParaRPr lang="en-US" dirty="0"/>
          </a:p>
        </p:txBody>
      </p:sp>
      <p:sp>
        <p:nvSpPr>
          <p:cNvPr id="3" name="Text Placeholder 2"/>
          <p:cNvSpPr>
            <a:spLocks noGrp="1"/>
          </p:cNvSpPr>
          <p:nvPr>
            <p:ph type="body" sz="quarter" idx="12"/>
          </p:nvPr>
        </p:nvSpPr>
        <p:spPr/>
        <p:txBody>
          <a:bodyPr/>
          <a:lstStyle/>
          <a:p>
            <a:r>
              <a:rPr lang="en-US" dirty="0" smtClean="0"/>
              <a:t>What made developing different?</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79243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t>Problem solving === Creativity</a:t>
            </a:r>
            <a:endParaRPr lang="en-US" dirty="0"/>
          </a:p>
        </p:txBody>
      </p:sp>
      <p:sp>
        <p:nvSpPr>
          <p:cNvPr id="3" name="Text Placeholder 2"/>
          <p:cNvSpPr>
            <a:spLocks noGrp="1"/>
          </p:cNvSpPr>
          <p:nvPr>
            <p:ph type="body" sz="quarter" idx="12"/>
          </p:nvPr>
        </p:nvSpPr>
        <p:spPr/>
        <p:txBody>
          <a:bodyPr/>
          <a:lstStyle/>
          <a:p>
            <a:r>
              <a:rPr lang="en-US" dirty="0"/>
              <a:t>What made developing different?</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011005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We don’t solve problems alone</a:t>
            </a:r>
            <a:endParaRPr lang="en-US" dirty="0"/>
          </a:p>
        </p:txBody>
      </p:sp>
      <p:sp>
        <p:nvSpPr>
          <p:cNvPr id="4" name="Text Placeholder 3"/>
          <p:cNvSpPr>
            <a:spLocks noGrp="1"/>
          </p:cNvSpPr>
          <p:nvPr>
            <p:ph type="body" sz="quarter" idx="11"/>
          </p:nvPr>
        </p:nvSpPr>
        <p:spPr/>
        <p:txBody>
          <a:bodyPr/>
          <a:lstStyle/>
          <a:p>
            <a:endParaRPr lang="en-US"/>
          </a:p>
        </p:txBody>
      </p:sp>
      <p:pic>
        <p:nvPicPr>
          <p:cNvPr id="6" name="Picture Placeholder 5"/>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581857" y="1539876"/>
            <a:ext cx="6031086" cy="3392486"/>
          </a:xfrm>
        </p:spPr>
      </p:pic>
    </p:spTree>
    <p:extLst>
      <p:ext uri="{BB962C8B-B14F-4D97-AF65-F5344CB8AC3E}">
        <p14:creationId xmlns:p14="http://schemas.microsoft.com/office/powerpoint/2010/main" val="5325598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Code </a:t>
            </a:r>
            <a:r>
              <a:rPr lang="en-GB" dirty="0"/>
              <a:t>lets you experiment </a:t>
            </a:r>
            <a:endParaRPr lang="en-US" dirty="0"/>
          </a:p>
        </p:txBody>
      </p:sp>
      <p:sp>
        <p:nvSpPr>
          <p:cNvPr id="3" name="Text Placeholder 2"/>
          <p:cNvSpPr>
            <a:spLocks noGrp="1"/>
          </p:cNvSpPr>
          <p:nvPr>
            <p:ph type="body" sz="quarter" idx="12"/>
          </p:nvPr>
        </p:nvSpPr>
        <p:spPr/>
        <p:txBody>
          <a:bodyPr/>
          <a:lstStyle/>
          <a:p>
            <a:r>
              <a:rPr lang="en-US" dirty="0" smtClean="0"/>
              <a:t>What can coding do?</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54631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icrobit-drawing-green.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9882" r="-29882"/>
          <a:stretch>
            <a:fillRect/>
          </a:stretch>
        </p:blipFill>
        <p:spPr/>
      </p:pic>
    </p:spTree>
    <p:extLst>
      <p:ext uri="{BB962C8B-B14F-4D97-AF65-F5344CB8AC3E}">
        <p14:creationId xmlns:p14="http://schemas.microsoft.com/office/powerpoint/2010/main" val="2692006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ananaTheremin.jp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2443" b="12443"/>
          <a:stretch>
            <a:fillRect/>
          </a:stretch>
        </p:blipFill>
        <p:spPr/>
      </p:pic>
    </p:spTree>
    <p:extLst>
      <p:ext uri="{BB962C8B-B14F-4D97-AF65-F5344CB8AC3E}">
        <p14:creationId xmlns:p14="http://schemas.microsoft.com/office/powerpoint/2010/main" val="42108784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Code lets you create</a:t>
            </a:r>
            <a:endParaRPr lang="en-US" dirty="0"/>
          </a:p>
        </p:txBody>
      </p:sp>
      <p:sp>
        <p:nvSpPr>
          <p:cNvPr id="3" name="Text Placeholder 2"/>
          <p:cNvSpPr>
            <a:spLocks noGrp="1"/>
          </p:cNvSpPr>
          <p:nvPr>
            <p:ph type="body" sz="quarter" idx="12"/>
          </p:nvPr>
        </p:nvSpPr>
        <p:spPr/>
        <p:txBody>
          <a:bodyPr/>
          <a:lstStyle/>
          <a:p>
            <a:r>
              <a:rPr lang="en-US" dirty="0" smtClean="0"/>
              <a:t>What can coding do?</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7307731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us-ipad-5-wee-wee-kitty-hd.jpe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4536" r="-24536"/>
          <a:stretch>
            <a:fillRect/>
          </a:stretch>
        </p:blipFill>
        <p:spPr/>
      </p:pic>
    </p:spTree>
    <p:extLst>
      <p:ext uri="{BB962C8B-B14F-4D97-AF65-F5344CB8AC3E}">
        <p14:creationId xmlns:p14="http://schemas.microsoft.com/office/powerpoint/2010/main" val="9451482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creenshot 2019-01-14 09.57.35.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801" b="-3801"/>
          <a:stretch>
            <a:fillRect/>
          </a:stretch>
        </p:blipFill>
        <p:spPr/>
      </p:pic>
    </p:spTree>
    <p:extLst>
      <p:ext uri="{BB962C8B-B14F-4D97-AF65-F5344CB8AC3E}">
        <p14:creationId xmlns:p14="http://schemas.microsoft.com/office/powerpoint/2010/main" val="19994113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ookieBanner.jp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6371" b="-6371"/>
          <a:stretch>
            <a:fillRect/>
          </a:stretch>
        </p:blipFill>
        <p:spPr/>
      </p:pic>
    </p:spTree>
    <p:extLst>
      <p:ext uri="{BB962C8B-B14F-4D97-AF65-F5344CB8AC3E}">
        <p14:creationId xmlns:p14="http://schemas.microsoft.com/office/powerpoint/2010/main" val="15179881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20181224_101211.jp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7236" b="7236"/>
          <a:stretch>
            <a:fillRect/>
          </a:stretch>
        </p:blipFill>
        <p:spPr/>
      </p:pic>
      <p:sp>
        <p:nvSpPr>
          <p:cNvPr id="3" name="Text Placeholder 2"/>
          <p:cNvSpPr>
            <a:spLocks noGrp="1"/>
          </p:cNvSpPr>
          <p:nvPr>
            <p:ph type="body" sz="quarter" idx="12"/>
          </p:nvPr>
        </p:nvSpPr>
        <p:spPr/>
        <p:txBody>
          <a:bodyPr/>
          <a:lstStyle/>
          <a:p>
            <a:r>
              <a:rPr lang="en-US" dirty="0" smtClean="0"/>
              <a:t>Who am I?</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51004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creenshot 2019-01-14 19.38.14.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5124" b="-15124"/>
          <a:stretch>
            <a:fillRect/>
          </a:stretch>
        </p:blipFill>
        <p:spPr/>
      </p:pic>
    </p:spTree>
    <p:extLst>
      <p:ext uri="{BB962C8B-B14F-4D97-AF65-F5344CB8AC3E}">
        <p14:creationId xmlns:p14="http://schemas.microsoft.com/office/powerpoint/2010/main" val="2399959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019-01-10 17.43.02.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459" b="2459"/>
          <a:stretch>
            <a:fillRect/>
          </a:stretch>
        </p:blipFill>
        <p:spPr/>
      </p:pic>
    </p:spTree>
    <p:extLst>
      <p:ext uri="{BB962C8B-B14F-4D97-AF65-F5344CB8AC3E}">
        <p14:creationId xmlns:p14="http://schemas.microsoft.com/office/powerpoint/2010/main" val="39074958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creenshot 2019-01-10 19.11.15.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9493" b="19493"/>
          <a:stretch>
            <a:fillRect/>
          </a:stretch>
        </p:blipFill>
        <p:spPr/>
      </p:pic>
    </p:spTree>
    <p:extLst>
      <p:ext uri="{BB962C8B-B14F-4D97-AF65-F5344CB8AC3E}">
        <p14:creationId xmlns:p14="http://schemas.microsoft.com/office/powerpoint/2010/main" val="41060171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948845" y="795515"/>
            <a:ext cx="7308220" cy="4110874"/>
          </a:xfrm>
        </p:spPr>
      </p:pic>
    </p:spTree>
    <p:extLst>
      <p:ext uri="{BB962C8B-B14F-4D97-AF65-F5344CB8AC3E}">
        <p14:creationId xmlns:p14="http://schemas.microsoft.com/office/powerpoint/2010/main" val="42055191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creenshot 2019-01-10 14.17.08.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7193" b="7193"/>
          <a:stretch>
            <a:fillRect/>
          </a:stretch>
        </p:blipFill>
        <p:spPr/>
      </p:pic>
    </p:spTree>
    <p:extLst>
      <p:ext uri="{BB962C8B-B14F-4D97-AF65-F5344CB8AC3E}">
        <p14:creationId xmlns:p14="http://schemas.microsoft.com/office/powerpoint/2010/main" val="29067724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Any Questions?</a:t>
            </a:r>
          </a:p>
          <a:p>
            <a:r>
              <a:rPr lang="en-US" dirty="0" smtClean="0"/>
              <a:t>@moogster31</a:t>
            </a:r>
          </a:p>
          <a:p>
            <a:endParaRPr lang="en-US" dirty="0"/>
          </a:p>
        </p:txBody>
      </p:sp>
    </p:spTree>
    <p:extLst>
      <p:ext uri="{BB962C8B-B14F-4D97-AF65-F5344CB8AC3E}">
        <p14:creationId xmlns:p14="http://schemas.microsoft.com/office/powerpoint/2010/main" val="37614742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019-01-10 14.20.40.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7464" r="-17464"/>
          <a:stretch>
            <a:fillRect/>
          </a:stretch>
        </p:blipFill>
        <p:spPr>
          <a:xfrm>
            <a:off x="517525" y="1539875"/>
            <a:ext cx="8159750" cy="3392488"/>
          </a:xfrm>
        </p:spPr>
      </p:pic>
      <p:sp>
        <p:nvSpPr>
          <p:cNvPr id="3" name="Text Placeholder 2"/>
          <p:cNvSpPr>
            <a:spLocks noGrp="1"/>
          </p:cNvSpPr>
          <p:nvPr>
            <p:ph type="body" sz="quarter" idx="12"/>
          </p:nvPr>
        </p:nvSpPr>
        <p:spPr/>
        <p:txBody>
          <a:bodyPr/>
          <a:lstStyle/>
          <a:p>
            <a:r>
              <a:rPr lang="en-US" dirty="0" smtClean="0"/>
              <a:t>What do I do?</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571636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t>
            </a:r>
            <a:r>
              <a:rPr lang="mr-IN" dirty="0" smtClean="0"/>
              <a:t>…</a:t>
            </a:r>
            <a:r>
              <a:rPr lang="en-GB" dirty="0" smtClean="0"/>
              <a:t>H</a:t>
            </a:r>
            <a:r>
              <a:rPr lang="en-US" dirty="0" err="1" smtClean="0"/>
              <a:t>elp</a:t>
            </a:r>
            <a:r>
              <a:rPr lang="en-US" dirty="0" smtClean="0"/>
              <a:t> </a:t>
            </a:r>
            <a:r>
              <a:rPr lang="en-US" dirty="0"/>
              <a:t>bust the myth that tech isn’t a creative </a:t>
            </a:r>
            <a:r>
              <a:rPr lang="en-US" dirty="0" smtClean="0"/>
              <a:t>industry.” </a:t>
            </a:r>
            <a:endParaRPr lang="en-US" dirty="0"/>
          </a:p>
          <a:p>
            <a:endParaRPr lang="en-US" dirty="0"/>
          </a:p>
        </p:txBody>
      </p:sp>
      <p:sp>
        <p:nvSpPr>
          <p:cNvPr id="3" name="Text Placeholder 2"/>
          <p:cNvSpPr>
            <a:spLocks noGrp="1"/>
          </p:cNvSpPr>
          <p:nvPr>
            <p:ph type="body" sz="quarter" idx="12"/>
          </p:nvPr>
        </p:nvSpPr>
        <p:spPr/>
        <p:txBody>
          <a:bodyPr/>
          <a:lstStyle/>
          <a:p>
            <a:r>
              <a:rPr lang="en-US" dirty="0" smtClean="0"/>
              <a:t>Why am I here today?</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535369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 descr="20190107_204925.jpg"/>
          <p:cNvPicPr>
            <a:picLocks noChangeAspect="1"/>
          </p:cNvPicPr>
          <p:nvPr/>
        </p:nvPicPr>
        <p:blipFill>
          <a:blip r:embed="rId3">
            <a:extLst>
              <a:ext uri="{28A0092B-C50C-407E-A947-70E740481C1C}">
                <a14:useLocalDpi xmlns:a14="http://schemas.microsoft.com/office/drawing/2010/main" val="0"/>
              </a:ext>
            </a:extLst>
          </a:blip>
          <a:srcRect l="1699" r="1699"/>
          <a:stretch>
            <a:fillRect/>
          </a:stretch>
        </p:blipFill>
        <p:spPr>
          <a:xfrm>
            <a:off x="400451" y="829702"/>
            <a:ext cx="3566563" cy="1794387"/>
          </a:xfrm>
          <a:prstGeom prst="rect">
            <a:avLst/>
          </a:prstGeom>
          <a:noFill/>
        </p:spPr>
      </p:pic>
      <p:pic>
        <p:nvPicPr>
          <p:cNvPr id="7" name="Picture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6" y="2768119"/>
            <a:ext cx="2351804" cy="1949860"/>
          </a:xfrm>
          <a:prstGeom prst="rect">
            <a:avLst/>
          </a:prstGeom>
          <a:noFill/>
        </p:spPr>
      </p:pic>
      <p:pic>
        <p:nvPicPr>
          <p:cNvPr id="10" name="Picture Placeholder 8" descr="20181031_182330.jpg"/>
          <p:cNvPicPr>
            <a:picLocks noChangeAspect="1"/>
          </p:cNvPicPr>
          <p:nvPr/>
        </p:nvPicPr>
        <p:blipFill>
          <a:blip r:embed="rId5">
            <a:extLst>
              <a:ext uri="{28A0092B-C50C-407E-A947-70E740481C1C}">
                <a14:useLocalDpi xmlns:a14="http://schemas.microsoft.com/office/drawing/2010/main" val="0"/>
              </a:ext>
            </a:extLst>
          </a:blip>
          <a:srcRect t="10976" b="10976"/>
          <a:stretch>
            <a:fillRect/>
          </a:stretch>
        </p:blipFill>
        <p:spPr>
          <a:xfrm>
            <a:off x="5093567" y="856139"/>
            <a:ext cx="3478278" cy="1749969"/>
          </a:xfrm>
          <a:prstGeom prst="rect">
            <a:avLst/>
          </a:prstGeom>
          <a:noFill/>
        </p:spPr>
      </p:pic>
      <p:pic>
        <p:nvPicPr>
          <p:cNvPr id="12" name="Picture Placeholder 11" descr="20161205_215900.jpg"/>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24536" r="-24536"/>
          <a:stretch>
            <a:fillRect/>
          </a:stretch>
        </p:blipFill>
        <p:spPr>
          <a:xfrm>
            <a:off x="893119" y="2761170"/>
            <a:ext cx="3669090" cy="1845970"/>
          </a:xfrm>
        </p:spPr>
      </p:pic>
    </p:spTree>
    <p:extLst>
      <p:ext uri="{BB962C8B-B14F-4D97-AF65-F5344CB8AC3E}">
        <p14:creationId xmlns:p14="http://schemas.microsoft.com/office/powerpoint/2010/main" val="1569683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How did I end up in a career in tech?</a:t>
            </a:r>
            <a:endParaRPr lang="en-US" dirty="0"/>
          </a:p>
        </p:txBody>
      </p:sp>
    </p:spTree>
    <p:extLst>
      <p:ext uri="{BB962C8B-B14F-4D97-AF65-F5344CB8AC3E}">
        <p14:creationId xmlns:p14="http://schemas.microsoft.com/office/powerpoint/2010/main" val="22013206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Real world</a:t>
            </a:r>
            <a:endParaRPr lang="en-US" dirty="0"/>
          </a:p>
        </p:txBody>
      </p:sp>
      <p:sp>
        <p:nvSpPr>
          <p:cNvPr id="4" name="Text Placeholder 3"/>
          <p:cNvSpPr>
            <a:spLocks noGrp="1"/>
          </p:cNvSpPr>
          <p:nvPr>
            <p:ph type="body" sz="quarter" idx="11"/>
          </p:nvPr>
        </p:nvSpPr>
        <p:spPr/>
        <p:txBody>
          <a:bodyPr/>
          <a:lstStyle/>
          <a:p>
            <a:endParaRPr lang="en-US"/>
          </a:p>
        </p:txBody>
      </p:sp>
      <p:pic>
        <p:nvPicPr>
          <p:cNvPr id="6" name="Picture Placeholder 5" descr="realWork.jp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7647" r="-17647"/>
          <a:stretch>
            <a:fillRect/>
          </a:stretch>
        </p:blipFill>
        <p:spPr/>
      </p:pic>
    </p:spTree>
    <p:extLst>
      <p:ext uri="{BB962C8B-B14F-4D97-AF65-F5344CB8AC3E}">
        <p14:creationId xmlns:p14="http://schemas.microsoft.com/office/powerpoint/2010/main" val="5924636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creenshot 2019-01-10 13.54.29.png"/>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384" r="16384"/>
          <a:stretch>
            <a:fillRect/>
          </a:stretch>
        </p:blipFill>
        <p:spPr/>
      </p:pic>
      <p:sp>
        <p:nvSpPr>
          <p:cNvPr id="3" name="Text Placeholder 2"/>
          <p:cNvSpPr>
            <a:spLocks noGrp="1"/>
          </p:cNvSpPr>
          <p:nvPr>
            <p:ph type="body" sz="quarter" idx="16"/>
          </p:nvPr>
        </p:nvSpPr>
        <p:spPr/>
        <p:txBody>
          <a:bodyPr/>
          <a:lstStyle/>
          <a:p>
            <a:r>
              <a:rPr lang="en-US" dirty="0" smtClean="0"/>
              <a:t>Instead it taught me to </a:t>
            </a:r>
          </a:p>
          <a:p>
            <a:r>
              <a:rPr lang="en-US" dirty="0" smtClean="0"/>
              <a:t>build worlds</a:t>
            </a:r>
            <a:endParaRPr lang="en-US" dirty="0"/>
          </a:p>
        </p:txBody>
      </p:sp>
      <p:sp>
        <p:nvSpPr>
          <p:cNvPr id="5" name="Text Placeholder 4"/>
          <p:cNvSpPr>
            <a:spLocks noGrp="1"/>
          </p:cNvSpPr>
          <p:nvPr>
            <p:ph type="body" sz="quarter" idx="13"/>
          </p:nvPr>
        </p:nvSpPr>
        <p:spPr/>
        <p:txBody>
          <a:bodyPr/>
          <a:lstStyle/>
          <a:p>
            <a:r>
              <a:rPr lang="en-US" dirty="0" smtClean="0"/>
              <a:t>My Masters was supposed to make me better at </a:t>
            </a:r>
            <a:r>
              <a:rPr lang="en-US" dirty="0" err="1" smtClean="0"/>
              <a:t>photoshop</a:t>
            </a:r>
            <a:endParaRPr lang="en-US" dirty="0"/>
          </a:p>
        </p:txBody>
      </p:sp>
    </p:spTree>
    <p:extLst>
      <p:ext uri="{BB962C8B-B14F-4D97-AF65-F5344CB8AC3E}">
        <p14:creationId xmlns:p14="http://schemas.microsoft.com/office/powerpoint/2010/main" val="32516453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17525" y="1618028"/>
            <a:ext cx="8178799" cy="3456527"/>
          </a:xfrm>
        </p:spPr>
        <p:txBody>
          <a:bodyPr/>
          <a:lstStyle/>
          <a:p>
            <a:r>
              <a:rPr lang="en-US" dirty="0" smtClean="0"/>
              <a:t>I was hooked</a:t>
            </a:r>
            <a:endParaRPr lang="en-US" dirty="0"/>
          </a:p>
        </p:txBody>
      </p:sp>
      <p:sp>
        <p:nvSpPr>
          <p:cNvPr id="3" name="Text Placeholder 2"/>
          <p:cNvSpPr>
            <a:spLocks noGrp="1"/>
          </p:cNvSpPr>
          <p:nvPr>
            <p:ph type="body" sz="quarter" idx="12"/>
          </p:nvPr>
        </p:nvSpPr>
        <p:spPr/>
        <p:txBody>
          <a:bodyPr/>
          <a:lstStyle/>
          <a:p>
            <a:r>
              <a:rPr lang="en-US" dirty="0" smtClean="0"/>
              <a:t>And after that </a:t>
            </a:r>
            <a:r>
              <a:rPr lang="mr-IN" dirty="0" smtClean="0"/>
              <a:t>…</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57793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ver Pages">
  <a:themeElements>
    <a:clrScheme name="BBC DESIGN AND ENGINEERING FINAL">
      <a:dk1>
        <a:srgbClr val="000000"/>
      </a:dk1>
      <a:lt1>
        <a:srgbClr val="FFFFFF"/>
      </a:lt1>
      <a:dk2>
        <a:srgbClr val="3F3F3F"/>
      </a:dk2>
      <a:lt2>
        <a:srgbClr val="BCBDBC"/>
      </a:lt2>
      <a:accent1>
        <a:srgbClr val="1E1E1E"/>
      </a:accent1>
      <a:accent2>
        <a:srgbClr val="656565"/>
      </a:accent2>
      <a:accent3>
        <a:srgbClr val="FC0007"/>
      </a:accent3>
      <a:accent4>
        <a:srgbClr val="23FF06"/>
      </a:accent4>
      <a:accent5>
        <a:srgbClr val="0101FF"/>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tion Headers">
  <a:themeElements>
    <a:clrScheme name="BBC DESIGN AND ENGINEERING FINAL">
      <a:dk1>
        <a:srgbClr val="000000"/>
      </a:dk1>
      <a:lt1>
        <a:srgbClr val="FFFFFF"/>
      </a:lt1>
      <a:dk2>
        <a:srgbClr val="3F3F3F"/>
      </a:dk2>
      <a:lt2>
        <a:srgbClr val="BCBDBC"/>
      </a:lt2>
      <a:accent1>
        <a:srgbClr val="1E1E1E"/>
      </a:accent1>
      <a:accent2>
        <a:srgbClr val="656565"/>
      </a:accent2>
      <a:accent3>
        <a:srgbClr val="FC0007"/>
      </a:accent3>
      <a:accent4>
        <a:srgbClr val="23FF06"/>
      </a:accent4>
      <a:accent5>
        <a:srgbClr val="0101FF"/>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Pages">
  <a:themeElements>
    <a:clrScheme name="BBC DESIGN AND ENGINEERING FINAL">
      <a:dk1>
        <a:srgbClr val="000000"/>
      </a:dk1>
      <a:lt1>
        <a:srgbClr val="FFFFFF"/>
      </a:lt1>
      <a:dk2>
        <a:srgbClr val="3F3F3F"/>
      </a:dk2>
      <a:lt2>
        <a:srgbClr val="BCBDBC"/>
      </a:lt2>
      <a:accent1>
        <a:srgbClr val="1E1E1E"/>
      </a:accent1>
      <a:accent2>
        <a:srgbClr val="656565"/>
      </a:accent2>
      <a:accent3>
        <a:srgbClr val="FC0007"/>
      </a:accent3>
      <a:accent4>
        <a:srgbClr val="23FF06"/>
      </a:accent4>
      <a:accent5>
        <a:srgbClr val="0101FF"/>
      </a:accent5>
      <a:accent6>
        <a:srgbClr val="FFFF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hank You Pages">
  <a:themeElements>
    <a:clrScheme name="BBC DESIGN AND ENGINEERING FINAL">
      <a:dk1>
        <a:srgbClr val="000000"/>
      </a:dk1>
      <a:lt1>
        <a:srgbClr val="FFFFFF"/>
      </a:lt1>
      <a:dk2>
        <a:srgbClr val="3F3F3F"/>
      </a:dk2>
      <a:lt2>
        <a:srgbClr val="BCBDBC"/>
      </a:lt2>
      <a:accent1>
        <a:srgbClr val="1E1E1E"/>
      </a:accent1>
      <a:accent2>
        <a:srgbClr val="656565"/>
      </a:accent2>
      <a:accent3>
        <a:srgbClr val="FC0007"/>
      </a:accent3>
      <a:accent4>
        <a:srgbClr val="23FF06"/>
      </a:accent4>
      <a:accent5>
        <a:srgbClr val="0101FF"/>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21476</TotalTime>
  <Words>872</Words>
  <Application>Microsoft Macintosh PowerPoint</Application>
  <PresentationFormat>On-screen Show (16:9)</PresentationFormat>
  <Paragraphs>133</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Cover Pages</vt:lpstr>
      <vt:lpstr>Section Headers</vt:lpstr>
      <vt:lpstr>Content Pages</vt:lpstr>
      <vt:lpstr>Thank You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Dree Velicaria</dc:creator>
  <cp:lastModifiedBy>Katie Roberts</cp:lastModifiedBy>
  <cp:revision>383</cp:revision>
  <dcterms:created xsi:type="dcterms:W3CDTF">2018-01-31T10:13:25Z</dcterms:created>
  <dcterms:modified xsi:type="dcterms:W3CDTF">2019-01-15T16:04:46Z</dcterms:modified>
</cp:coreProperties>
</file>